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</p:sldMasterIdLst>
  <p:notesMasterIdLst>
    <p:notesMasterId r:id="rId42"/>
  </p:notesMasterIdLst>
  <p:sldIdLst>
    <p:sldId id="307" r:id="rId2"/>
    <p:sldId id="301" r:id="rId3"/>
    <p:sldId id="308" r:id="rId4"/>
    <p:sldId id="261" r:id="rId5"/>
    <p:sldId id="266" r:id="rId6"/>
    <p:sldId id="313" r:id="rId7"/>
    <p:sldId id="335" r:id="rId8"/>
    <p:sldId id="263" r:id="rId9"/>
    <p:sldId id="312" r:id="rId10"/>
    <p:sldId id="310" r:id="rId11"/>
    <p:sldId id="306" r:id="rId12"/>
    <p:sldId id="314" r:id="rId13"/>
    <p:sldId id="327" r:id="rId14"/>
    <p:sldId id="316" r:id="rId15"/>
    <p:sldId id="315" r:id="rId16"/>
    <p:sldId id="317" r:id="rId17"/>
    <p:sldId id="318" r:id="rId18"/>
    <p:sldId id="319" r:id="rId19"/>
    <p:sldId id="321" r:id="rId20"/>
    <p:sldId id="322" r:id="rId21"/>
    <p:sldId id="333" r:id="rId22"/>
    <p:sldId id="337" r:id="rId23"/>
    <p:sldId id="323" r:id="rId24"/>
    <p:sldId id="328" r:id="rId25"/>
    <p:sldId id="325" r:id="rId26"/>
    <p:sldId id="338" r:id="rId27"/>
    <p:sldId id="339" r:id="rId28"/>
    <p:sldId id="340" r:id="rId29"/>
    <p:sldId id="320" r:id="rId30"/>
    <p:sldId id="329" r:id="rId31"/>
    <p:sldId id="331" r:id="rId32"/>
    <p:sldId id="334" r:id="rId33"/>
    <p:sldId id="330" r:id="rId34"/>
    <p:sldId id="341" r:id="rId35"/>
    <p:sldId id="343" r:id="rId36"/>
    <p:sldId id="342" r:id="rId37"/>
    <p:sldId id="344" r:id="rId38"/>
    <p:sldId id="332" r:id="rId39"/>
    <p:sldId id="262" r:id="rId40"/>
    <p:sldId id="284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54F5D"/>
    <a:srgbClr val="FF0066"/>
    <a:srgbClr val="FF6699"/>
    <a:srgbClr val="66FF66"/>
    <a:srgbClr val="FFFFCC"/>
    <a:srgbClr val="00FF00"/>
    <a:srgbClr val="FF33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CD97C8-2AEA-4B09-B7FF-76D505D614BD}">
  <a:tblStyle styleId="{C0CD97C8-2AEA-4B09-B7FF-76D505D614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3497" autoAdjust="0"/>
  </p:normalViewPr>
  <p:slideViewPr>
    <p:cSldViewPr snapToGrid="0">
      <p:cViewPr varScale="1">
        <p:scale>
          <a:sx n="82" d="100"/>
          <a:sy n="82" d="100"/>
        </p:scale>
        <p:origin x="800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사태가 지속될 경우 </a:t>
            </a:r>
            <a:r>
              <a:rPr lang="ko-KR" altLang="en-US" sz="1200" dirty="0">
                <a:solidFill>
                  <a:srgbClr val="FF00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폐업</a:t>
            </a:r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생각이 있습니까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c:rich>
      </c:tx>
      <c:layout>
        <c:manualLayout>
          <c:xMode val="edge"/>
          <c:yMode val="edge"/>
          <c:x val="8.6220674089856134E-2"/>
          <c:y val="4.11503204077816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9129631926972654"/>
          <c:y val="0.18758667488747305"/>
          <c:w val="0.4641424711985519"/>
          <c:h val="0.6170293819768077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코로나 사태가 지속될 경우 폐업할 생각이 있습니까?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EEEF-4BEE-B4AE-97304D039D93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EEF-4BEE-B4AE-97304D039D93}"/>
              </c:ext>
            </c:extLst>
          </c:dPt>
          <c:dLbls>
            <c:dLbl>
              <c:idx val="0"/>
              <c:layout>
                <c:manualLayout>
                  <c:x val="-0.1745917067767884"/>
                  <c:y val="-3.6253578660708052E-2"/>
                </c:manualLayout>
              </c:layout>
              <c:tx>
                <c:rich>
                  <a:bodyPr/>
                  <a:lstStyle/>
                  <a:p>
                    <a:fld id="{36C180D2-0AC8-45AF-BCCA-80D3F218A9F7}" type="VALUE">
                      <a:rPr lang="en-US" altLang="ko-KR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EEEF-4BEE-B4AE-97304D039D93}"/>
                </c:ext>
              </c:extLst>
            </c:dLbl>
            <c:dLbl>
              <c:idx val="1"/>
              <c:layout>
                <c:manualLayout>
                  <c:x val="0.18221910048013146"/>
                  <c:y val="5.8672142308498008E-2"/>
                </c:manualLayout>
              </c:layout>
              <c:tx>
                <c:rich>
                  <a:bodyPr/>
                  <a:lstStyle/>
                  <a:p>
                    <a:fld id="{7E6DC593-D13A-4DBD-90A2-CF29F2E98044}" type="VALUE">
                      <a:rPr lang="en-US" altLang="ko-KR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EEF-4BEE-B4AE-97304D039D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예</c:v>
                </c:pt>
                <c:pt idx="1">
                  <c:v>아니오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0.46</c:v>
                </c:pt>
                <c:pt idx="1">
                  <c:v>0.56000000000000005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EF-4BEE-B4AE-97304D039D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878801152118738"/>
          <c:y val="0.17797072480971995"/>
          <c:w val="0.33313440049080939"/>
          <c:h val="0.113083302320155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0C903-D0F8-4C4B-8338-453456C1BC47}" type="doc">
      <dgm:prSet loTypeId="urn:microsoft.com/office/officeart/2005/8/layout/matrix3" loCatId="matrix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138ABEF-ED13-44D8-AB08-4A10C32E30B3}">
      <dgm:prSet phldrT="[텍스트]" custT="1"/>
      <dgm:spPr>
        <a:solidFill>
          <a:srgbClr val="FFC000"/>
        </a:solidFill>
      </dgm:spPr>
      <dgm:t>
        <a:bodyPr/>
        <a:lstStyle/>
        <a:p>
          <a:pPr algn="ctr" latinLnBrk="1"/>
          <a:endParaRPr lang="en-US" altLang="ko-KR" sz="18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1168524F-B63E-43BE-B1B4-BD64C07D7348}" type="parTrans" cxnId="{E8616522-7847-4F3A-827D-5D9AB898ADAB}">
      <dgm:prSet/>
      <dgm:spPr/>
      <dgm:t>
        <a:bodyPr/>
        <a:lstStyle/>
        <a:p>
          <a:pPr latinLnBrk="1"/>
          <a:endParaRPr lang="ko-KR" altLang="en-US"/>
        </a:p>
      </dgm:t>
    </dgm:pt>
    <dgm:pt modelId="{6D33BB44-B8F5-40B7-AA20-E0A115CFC6F4}" type="sibTrans" cxnId="{E8616522-7847-4F3A-827D-5D9AB898ADAB}">
      <dgm:prSet/>
      <dgm:spPr/>
      <dgm:t>
        <a:bodyPr/>
        <a:lstStyle/>
        <a:p>
          <a:pPr latinLnBrk="1"/>
          <a:endParaRPr lang="ko-KR" altLang="en-US"/>
        </a:p>
      </dgm:t>
    </dgm:pt>
    <dgm:pt modelId="{5DE2FC38-944D-4A61-A1CC-11A5B309CA0E}">
      <dgm:prSet phldrT="[텍스트]"/>
      <dgm:spPr>
        <a:solidFill>
          <a:srgbClr val="66FF66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D4B1CD5C-AF1F-4D21-A461-2AAB30D0F4F5}" type="parTrans" cxnId="{E0B8E6DD-6AE9-4192-AD10-9EBAE51B5730}">
      <dgm:prSet/>
      <dgm:spPr/>
      <dgm:t>
        <a:bodyPr/>
        <a:lstStyle/>
        <a:p>
          <a:pPr latinLnBrk="1"/>
          <a:endParaRPr lang="ko-KR" altLang="en-US"/>
        </a:p>
      </dgm:t>
    </dgm:pt>
    <dgm:pt modelId="{E4108079-D01B-4C51-AD6A-244C6EE0727E}" type="sibTrans" cxnId="{E0B8E6DD-6AE9-4192-AD10-9EBAE51B5730}">
      <dgm:prSet/>
      <dgm:spPr/>
      <dgm:t>
        <a:bodyPr/>
        <a:lstStyle/>
        <a:p>
          <a:pPr latinLnBrk="1"/>
          <a:endParaRPr lang="ko-KR" altLang="en-US"/>
        </a:p>
      </dgm:t>
    </dgm:pt>
    <dgm:pt modelId="{E286365B-1DFD-4C15-AE92-34546AF10A3A}">
      <dgm:prSet phldrT="[텍스트]"/>
      <dgm:spPr>
        <a:solidFill>
          <a:srgbClr val="FF6699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87AD91E7-4F61-4D0D-84E0-01A2C0EE6FC6}" type="parTrans" cxnId="{B8868B53-0E99-4E24-A6F9-036A84AC6141}">
      <dgm:prSet/>
      <dgm:spPr/>
      <dgm:t>
        <a:bodyPr/>
        <a:lstStyle/>
        <a:p>
          <a:pPr latinLnBrk="1"/>
          <a:endParaRPr lang="ko-KR" altLang="en-US"/>
        </a:p>
      </dgm:t>
    </dgm:pt>
    <dgm:pt modelId="{63EEEBE4-B149-4E6C-8D30-70BAFE0F90ED}" type="sibTrans" cxnId="{B8868B53-0E99-4E24-A6F9-036A84AC6141}">
      <dgm:prSet/>
      <dgm:spPr/>
      <dgm:t>
        <a:bodyPr/>
        <a:lstStyle/>
        <a:p>
          <a:pPr latinLnBrk="1"/>
          <a:endParaRPr lang="ko-KR" altLang="en-US"/>
        </a:p>
      </dgm:t>
    </dgm:pt>
    <dgm:pt modelId="{34C56811-CCDF-4AAB-9794-6237472F11E3}" type="pres">
      <dgm:prSet presAssocID="{EA80C903-D0F8-4C4B-8338-453456C1BC47}" presName="matrix" presStyleCnt="0">
        <dgm:presLayoutVars>
          <dgm:chMax val="1"/>
          <dgm:dir/>
          <dgm:resizeHandles val="exact"/>
        </dgm:presLayoutVars>
      </dgm:prSet>
      <dgm:spPr/>
    </dgm:pt>
    <dgm:pt modelId="{6E90C932-234A-429D-B1ED-4859E73E137D}" type="pres">
      <dgm:prSet presAssocID="{EA80C903-D0F8-4C4B-8338-453456C1BC47}" presName="diamond" presStyleLbl="bgShp" presStyleIdx="0" presStyleCnt="1" custLinFactNeighborX="188"/>
      <dgm:spPr>
        <a:solidFill>
          <a:schemeClr val="accent1">
            <a:lumMod val="20000"/>
            <a:lumOff val="80000"/>
          </a:schemeClr>
        </a:solidFill>
      </dgm:spPr>
    </dgm:pt>
    <dgm:pt modelId="{1DDDC109-46D4-4722-B47E-729A55719484}" type="pres">
      <dgm:prSet presAssocID="{EA80C903-D0F8-4C4B-8338-453456C1BC4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D38F920-1D84-4F91-9C29-6858F9024C55}" type="pres">
      <dgm:prSet presAssocID="{EA80C903-D0F8-4C4B-8338-453456C1BC4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499BE68-C289-4D18-A04C-800E966C6192}" type="pres">
      <dgm:prSet presAssocID="{EA80C903-D0F8-4C4B-8338-453456C1BC4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75D3477-DFA4-4DBA-A461-554BAD83096B}" type="pres">
      <dgm:prSet presAssocID="{EA80C903-D0F8-4C4B-8338-453456C1BC4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8616522-7847-4F3A-827D-5D9AB898ADAB}" srcId="{EA80C903-D0F8-4C4B-8338-453456C1BC47}" destId="{6138ABEF-ED13-44D8-AB08-4A10C32E30B3}" srcOrd="0" destOrd="0" parTransId="{1168524F-B63E-43BE-B1B4-BD64C07D7348}" sibTransId="{6D33BB44-B8F5-40B7-AA20-E0A115CFC6F4}"/>
    <dgm:cxn modelId="{E1F23B5F-88F5-4705-B30C-EF468377E625}" type="presOf" srcId="{6138ABEF-ED13-44D8-AB08-4A10C32E30B3}" destId="{1DDDC109-46D4-4722-B47E-729A55719484}" srcOrd="0" destOrd="0" presId="urn:microsoft.com/office/officeart/2005/8/layout/matrix3"/>
    <dgm:cxn modelId="{0938A664-0881-4151-A8F8-5E172A767F06}" type="presOf" srcId="{5DE2FC38-944D-4A61-A1CC-11A5B309CA0E}" destId="{6D38F920-1D84-4F91-9C29-6858F9024C55}" srcOrd="0" destOrd="0" presId="urn:microsoft.com/office/officeart/2005/8/layout/matrix3"/>
    <dgm:cxn modelId="{B8868B53-0E99-4E24-A6F9-036A84AC6141}" srcId="{EA80C903-D0F8-4C4B-8338-453456C1BC47}" destId="{E286365B-1DFD-4C15-AE92-34546AF10A3A}" srcOrd="2" destOrd="0" parTransId="{87AD91E7-4F61-4D0D-84E0-01A2C0EE6FC6}" sibTransId="{63EEEBE4-B149-4E6C-8D30-70BAFE0F90ED}"/>
    <dgm:cxn modelId="{9B8EFD98-BD30-44CD-86AD-CD00D5CBAD74}" type="presOf" srcId="{EA80C903-D0F8-4C4B-8338-453456C1BC47}" destId="{34C56811-CCDF-4AAB-9794-6237472F11E3}" srcOrd="0" destOrd="0" presId="urn:microsoft.com/office/officeart/2005/8/layout/matrix3"/>
    <dgm:cxn modelId="{75B033A3-3C54-4EBF-8610-CEBD56C46B1E}" type="presOf" srcId="{E286365B-1DFD-4C15-AE92-34546AF10A3A}" destId="{6499BE68-C289-4D18-A04C-800E966C6192}" srcOrd="0" destOrd="0" presId="urn:microsoft.com/office/officeart/2005/8/layout/matrix3"/>
    <dgm:cxn modelId="{E0B8E6DD-6AE9-4192-AD10-9EBAE51B5730}" srcId="{EA80C903-D0F8-4C4B-8338-453456C1BC47}" destId="{5DE2FC38-944D-4A61-A1CC-11A5B309CA0E}" srcOrd="1" destOrd="0" parTransId="{D4B1CD5C-AF1F-4D21-A461-2AAB30D0F4F5}" sibTransId="{E4108079-D01B-4C51-AD6A-244C6EE0727E}"/>
    <dgm:cxn modelId="{834C4468-260E-4B64-92EA-63F42B781A5A}" type="presParOf" srcId="{34C56811-CCDF-4AAB-9794-6237472F11E3}" destId="{6E90C932-234A-429D-B1ED-4859E73E137D}" srcOrd="0" destOrd="0" presId="urn:microsoft.com/office/officeart/2005/8/layout/matrix3"/>
    <dgm:cxn modelId="{4D373DDB-28BA-4722-A5B4-119AF1EFBBDD}" type="presParOf" srcId="{34C56811-CCDF-4AAB-9794-6237472F11E3}" destId="{1DDDC109-46D4-4722-B47E-729A55719484}" srcOrd="1" destOrd="0" presId="urn:microsoft.com/office/officeart/2005/8/layout/matrix3"/>
    <dgm:cxn modelId="{B661838C-F6F6-4F7F-9908-FB5FDC81E2A8}" type="presParOf" srcId="{34C56811-CCDF-4AAB-9794-6237472F11E3}" destId="{6D38F920-1D84-4F91-9C29-6858F9024C55}" srcOrd="2" destOrd="0" presId="urn:microsoft.com/office/officeart/2005/8/layout/matrix3"/>
    <dgm:cxn modelId="{61121CBD-4FAF-4CFB-9667-30327D9203FC}" type="presParOf" srcId="{34C56811-CCDF-4AAB-9794-6237472F11E3}" destId="{6499BE68-C289-4D18-A04C-800E966C6192}" srcOrd="3" destOrd="0" presId="urn:microsoft.com/office/officeart/2005/8/layout/matrix3"/>
    <dgm:cxn modelId="{C7A57015-90DB-4E3E-B447-DD94DF303626}" type="presParOf" srcId="{34C56811-CCDF-4AAB-9794-6237472F11E3}" destId="{E75D3477-DFA4-4DBA-A461-554BAD83096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90C932-234A-429D-B1ED-4859E73E137D}">
      <dsp:nvSpPr>
        <dsp:cNvPr id="0" name=""/>
        <dsp:cNvSpPr/>
      </dsp:nvSpPr>
      <dsp:spPr>
        <a:xfrm>
          <a:off x="1023640" y="0"/>
          <a:ext cx="4064000" cy="4064000"/>
        </a:xfrm>
        <a:prstGeom prst="diamond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DC109-46D4-4722-B47E-729A55719484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solidFill>
          <a:srgbClr val="FFC000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800" kern="120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479451" y="463451"/>
        <a:ext cx="1430218" cy="1430218"/>
      </dsp:txXfrm>
    </dsp:sp>
    <dsp:sp modelId="{6D38F920-1D84-4F91-9C29-6858F9024C55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rgbClr val="66FF66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/>
        </a:p>
      </dsp:txBody>
      <dsp:txXfrm>
        <a:off x="3186331" y="463451"/>
        <a:ext cx="1430218" cy="1430218"/>
      </dsp:txXfrm>
    </dsp:sp>
    <dsp:sp modelId="{6499BE68-C289-4D18-A04C-800E966C6192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rgbClr val="FF6699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/>
        </a:p>
      </dsp:txBody>
      <dsp:txXfrm>
        <a:off x="1479451" y="2170331"/>
        <a:ext cx="1430218" cy="1430218"/>
      </dsp:txXfrm>
    </dsp:sp>
    <dsp:sp modelId="{E75D3477-DFA4-4DBA-A461-554BAD83096B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dbba99ff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dbba99ff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10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a7d77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a7d77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323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a7d77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a7d77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278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6a7d770e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6a7d770e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938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a7d77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a7d77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850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a7d77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a7d77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400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a7d77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a7d77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12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6a7d770e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6a7d770e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135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6a7d770e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6a7d770e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228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6a7d770e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6a7d770e3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54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6a7d770e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6a7d770e3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099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dbba99ff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dbba99ff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973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6a7d770e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6a7d770e3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677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6a7d770e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6a7d770e3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4428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6a7d770e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6a7d770e3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83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6a7d770e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6a7d770e3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395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6a7d770e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6a7d770e3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66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dbba99ff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dbba99ff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014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6a7d770e3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6a7d770e3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8449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dbba99ff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dbba99ff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6dfec2bebd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6dfec2bebd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6a7d770e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6a7d770e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6a7d770e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6a7d770e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6a7d770e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6a7d770e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87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6a7d770e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6a7d770e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458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dbba99ff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dbba99ff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dbba99ff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dbba99ff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859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6a7d770e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6a7d770e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736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119450" y="-102650"/>
            <a:ext cx="6479775" cy="5404775"/>
          </a:xfrm>
          <a:custGeom>
            <a:avLst/>
            <a:gdLst/>
            <a:ahLst/>
            <a:cxnLst/>
            <a:rect l="l" t="t" r="r" b="b"/>
            <a:pathLst>
              <a:path w="259191" h="216191" extrusionOk="0">
                <a:moveTo>
                  <a:pt x="1195" y="0"/>
                </a:moveTo>
                <a:lnTo>
                  <a:pt x="0" y="216191"/>
                </a:lnTo>
                <a:lnTo>
                  <a:pt x="87193" y="213803"/>
                </a:lnTo>
                <a:lnTo>
                  <a:pt x="259191" y="0"/>
                </a:lnTo>
                <a:close/>
              </a:path>
            </a:pathLst>
          </a:cu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 rot="-10048818">
            <a:off x="1124153" y="-755744"/>
            <a:ext cx="4980953" cy="6710968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pattFill prst="pct70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-10048818">
            <a:off x="1717403" y="-783731"/>
            <a:ext cx="4980953" cy="6710968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843509">
            <a:off x="4902721" y="2251600"/>
            <a:ext cx="6161218" cy="4031324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7212241" y="3152009"/>
            <a:ext cx="2060143" cy="2938081"/>
          </a:xfrm>
          <a:custGeom>
            <a:avLst/>
            <a:gdLst/>
            <a:ahLst/>
            <a:cxnLst/>
            <a:rect l="l" t="t" r="r" b="b"/>
            <a:pathLst>
              <a:path w="73152" h="104326" extrusionOk="0">
                <a:moveTo>
                  <a:pt x="1" y="1"/>
                </a:moveTo>
                <a:lnTo>
                  <a:pt x="1" y="104326"/>
                </a:lnTo>
                <a:cubicBezTo>
                  <a:pt x="19162" y="90310"/>
                  <a:pt x="52852" y="58772"/>
                  <a:pt x="73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038875" y="2131175"/>
            <a:ext cx="2816400" cy="12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447275" y="1165775"/>
            <a:ext cx="3999600" cy="75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3877625" y="3472000"/>
            <a:ext cx="31389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itter"/>
              <a:buNone/>
              <a:defRPr>
                <a:latin typeface="Bitter"/>
                <a:ea typeface="Bitter"/>
                <a:cs typeface="Bitter"/>
                <a:sym typeface="Bitt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itter"/>
              <a:buNone/>
              <a:defRPr sz="2800">
                <a:latin typeface="Bitter"/>
                <a:ea typeface="Bitter"/>
                <a:cs typeface="Bitter"/>
                <a:sym typeface="Bitte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itter"/>
              <a:buNone/>
              <a:defRPr sz="2800">
                <a:latin typeface="Bitter"/>
                <a:ea typeface="Bitter"/>
                <a:cs typeface="Bitter"/>
                <a:sym typeface="Bitte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itter"/>
              <a:buNone/>
              <a:defRPr sz="2800">
                <a:latin typeface="Bitter"/>
                <a:ea typeface="Bitter"/>
                <a:cs typeface="Bitter"/>
                <a:sym typeface="Bitte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itter"/>
              <a:buNone/>
              <a:defRPr sz="2800">
                <a:latin typeface="Bitter"/>
                <a:ea typeface="Bitter"/>
                <a:cs typeface="Bitter"/>
                <a:sym typeface="Bitte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itter"/>
              <a:buNone/>
              <a:defRPr sz="2800">
                <a:latin typeface="Bitter"/>
                <a:ea typeface="Bitter"/>
                <a:cs typeface="Bitter"/>
                <a:sym typeface="Bitte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itter"/>
              <a:buNone/>
              <a:defRPr sz="2800">
                <a:latin typeface="Bitter"/>
                <a:ea typeface="Bitter"/>
                <a:cs typeface="Bitter"/>
                <a:sym typeface="Bitte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itter"/>
              <a:buNone/>
              <a:defRPr sz="2800">
                <a:latin typeface="Bitter"/>
                <a:ea typeface="Bitter"/>
                <a:cs typeface="Bitter"/>
                <a:sym typeface="Bitte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itter"/>
              <a:buNone/>
              <a:defRPr sz="2800"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 preserve="1" userDrawn="1">
  <p:cSld name="1_Title + Three Columns 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 userDrawn="1"/>
        </p:nvSpPr>
        <p:spPr>
          <a:xfrm>
            <a:off x="-104498" y="-316700"/>
            <a:ext cx="9495502" cy="1092164"/>
          </a:xfrm>
          <a:prstGeom prst="rect">
            <a:avLst/>
          </a:prstGeom>
          <a:pattFill prst="lgCheck">
            <a:fgClr>
              <a:schemeClr val="lt2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323;p38">
            <a:extLst>
              <a:ext uri="{FF2B5EF4-FFF2-40B4-BE49-F238E27FC236}">
                <a16:creationId xmlns:a16="http://schemas.microsoft.com/office/drawing/2014/main" id="{E5D121D8-EE70-48B9-994B-B32D072C71A3}"/>
              </a:ext>
            </a:extLst>
          </p:cNvPr>
          <p:cNvSpPr txBox="1">
            <a:spLocks/>
          </p:cNvSpPr>
          <p:nvPr userDrawn="1"/>
        </p:nvSpPr>
        <p:spPr>
          <a:xfrm>
            <a:off x="53340" y="101304"/>
            <a:ext cx="80074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6AE054-5470-4762-BCBE-FCFD26A2C32A}"/>
              </a:ext>
            </a:extLst>
          </p:cNvPr>
          <p:cNvSpPr/>
          <p:nvPr userDrawn="1"/>
        </p:nvSpPr>
        <p:spPr>
          <a:xfrm>
            <a:off x="154902" y="654166"/>
            <a:ext cx="2055464" cy="644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03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2">
    <p:bg>
      <p:bgPr>
        <a:solidFill>
          <a:schemeClr val="accen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>
            <a:off x="2338350" y="338100"/>
            <a:ext cx="4467300" cy="446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3061350" y="1300925"/>
            <a:ext cx="30213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3061350" y="2623625"/>
            <a:ext cx="3021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 ">
  <p:cSld name="ONE_COLUMN_TEXT_2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 rot="-819078" flipH="1">
            <a:off x="2776093" y="-2129688"/>
            <a:ext cx="6161207" cy="4031317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/>
          <p:nvPr/>
        </p:nvSpPr>
        <p:spPr>
          <a:xfrm rot="-819078" flipH="1">
            <a:off x="2795726" y="-2272545"/>
            <a:ext cx="6161207" cy="4031317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pattFill prst="trellis">
            <a:fgClr>
              <a:schemeClr val="lt2"/>
            </a:fgClr>
            <a:bgClr>
              <a:schemeClr val="bg1"/>
            </a:bgClr>
          </a:patt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/>
          <p:nvPr/>
        </p:nvSpPr>
        <p:spPr>
          <a:xfrm flipH="1">
            <a:off x="0" y="4338000"/>
            <a:ext cx="9274783" cy="1092165"/>
          </a:xfrm>
          <a:custGeom>
            <a:avLst/>
            <a:gdLst/>
            <a:ahLst/>
            <a:cxnLst/>
            <a:rect l="l" t="t" r="r" b="b"/>
            <a:pathLst>
              <a:path w="244250" h="28762" extrusionOk="0">
                <a:moveTo>
                  <a:pt x="94524" y="1"/>
                </a:moveTo>
                <a:cubicBezTo>
                  <a:pt x="53241" y="1"/>
                  <a:pt x="18544" y="5085"/>
                  <a:pt x="1" y="8474"/>
                </a:cubicBezTo>
                <a:lnTo>
                  <a:pt x="1" y="28761"/>
                </a:lnTo>
                <a:lnTo>
                  <a:pt x="244249" y="28761"/>
                </a:lnTo>
                <a:lnTo>
                  <a:pt x="244249" y="28511"/>
                </a:lnTo>
                <a:cubicBezTo>
                  <a:pt x="195020" y="6350"/>
                  <a:pt x="140660" y="1"/>
                  <a:pt x="94524" y="1"/>
                </a:cubicBezTo>
                <a:close/>
              </a:path>
            </a:pathLst>
          </a:custGeom>
          <a:pattFill prst="trellis">
            <a:fgClr>
              <a:schemeClr val="bg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7150" dist="19050" dir="16560000" algn="bl" rotWithShape="0">
              <a:srgbClr val="000000">
                <a:alpha val="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659500" y="492950"/>
            <a:ext cx="808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  ">
  <p:cSld name="ONE_COLUMN_TEXT_3_1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5000450" y="1218875"/>
            <a:ext cx="2808000" cy="152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5000450" y="2878500"/>
            <a:ext cx="2808000" cy="15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71" name="Google Shape;171;p21"/>
          <p:cNvSpPr/>
          <p:nvPr/>
        </p:nvSpPr>
        <p:spPr>
          <a:xfrm rot="-819078" flipH="1">
            <a:off x="3513093" y="-2114163"/>
            <a:ext cx="6161207" cy="4031317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/>
          <p:nvPr/>
        </p:nvSpPr>
        <p:spPr>
          <a:xfrm rot="-819078" flipH="1">
            <a:off x="3532726" y="-2257020"/>
            <a:ext cx="6161207" cy="4031317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pattFill prst="lgCheck">
            <a:fgClr>
              <a:schemeClr val="lt2"/>
            </a:fgClr>
            <a:bgClr>
              <a:schemeClr val="bg1"/>
            </a:bgClr>
          </a:patt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/>
          <p:nvPr/>
        </p:nvSpPr>
        <p:spPr>
          <a:xfrm rot="-10521703">
            <a:off x="-1845378" y="-1751974"/>
            <a:ext cx="4980847" cy="6710825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pattFill prst="trellis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/>
          <p:nvPr/>
        </p:nvSpPr>
        <p:spPr>
          <a:xfrm rot="-10521703">
            <a:off x="-1265214" y="-1154022"/>
            <a:ext cx="4980847" cy="6710825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pattFill prst="pct70">
            <a:fgClr>
              <a:schemeClr val="accent3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7"/>
          <p:cNvSpPr/>
          <p:nvPr/>
        </p:nvSpPr>
        <p:spPr>
          <a:xfrm rot="-10521703">
            <a:off x="-768214" y="-1236936"/>
            <a:ext cx="4980847" cy="6710825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"/>
          <p:cNvSpPr/>
          <p:nvPr/>
        </p:nvSpPr>
        <p:spPr>
          <a:xfrm rot="-2433542">
            <a:off x="5774650" y="1933778"/>
            <a:ext cx="6161230" cy="4031332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 rot="-2150646">
            <a:off x="5988401" y="2187367"/>
            <a:ext cx="6160664" cy="4030962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pattFill prst="trellis">
            <a:fgClr>
              <a:srgbClr val="CCCCCC"/>
            </a:fgClr>
            <a:bgClr>
              <a:schemeClr val="bg1"/>
            </a:bgClr>
          </a:patt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HEADER_1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/>
          <p:nvPr/>
        </p:nvSpPr>
        <p:spPr>
          <a:xfrm rot="370966">
            <a:off x="5864807" y="-182868"/>
            <a:ext cx="4980892" cy="6710886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8"/>
          <p:cNvSpPr/>
          <p:nvPr/>
        </p:nvSpPr>
        <p:spPr>
          <a:xfrm rot="370966">
            <a:off x="5300969" y="-796238"/>
            <a:ext cx="4980892" cy="6710886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8"/>
          <p:cNvSpPr/>
          <p:nvPr/>
        </p:nvSpPr>
        <p:spPr>
          <a:xfrm rot="370966">
            <a:off x="4801914" y="-726749"/>
            <a:ext cx="4980892" cy="6710886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8"/>
          <p:cNvSpPr/>
          <p:nvPr/>
        </p:nvSpPr>
        <p:spPr>
          <a:xfrm rot="9673683">
            <a:off x="-2191255" y="672058"/>
            <a:ext cx="6161480" cy="4031496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8"/>
          <p:cNvSpPr/>
          <p:nvPr/>
        </p:nvSpPr>
        <p:spPr>
          <a:xfrm rot="9956491">
            <a:off x="-2295488" y="357625"/>
            <a:ext cx="6161218" cy="4031324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8"/>
          <p:cNvSpPr/>
          <p:nvPr/>
        </p:nvSpPr>
        <p:spPr>
          <a:xfrm rot="-5400000" flipH="1">
            <a:off x="320428" y="-585103"/>
            <a:ext cx="2433401" cy="3470404"/>
          </a:xfrm>
          <a:custGeom>
            <a:avLst/>
            <a:gdLst/>
            <a:ahLst/>
            <a:cxnLst/>
            <a:rect l="l" t="t" r="r" b="b"/>
            <a:pathLst>
              <a:path w="73152" h="104326" extrusionOk="0">
                <a:moveTo>
                  <a:pt x="1" y="1"/>
                </a:moveTo>
                <a:lnTo>
                  <a:pt x="1" y="104326"/>
                </a:lnTo>
                <a:cubicBezTo>
                  <a:pt x="19162" y="90310"/>
                  <a:pt x="52852" y="58772"/>
                  <a:pt x="73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SECTION_HEADER_3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/>
          <p:nvPr/>
        </p:nvSpPr>
        <p:spPr>
          <a:xfrm rot="-5400000" flipH="1">
            <a:off x="-373488" y="-227265"/>
            <a:ext cx="4073263" cy="4042701"/>
          </a:xfrm>
          <a:custGeom>
            <a:avLst/>
            <a:gdLst/>
            <a:ahLst/>
            <a:cxnLst/>
            <a:rect l="l" t="t" r="r" b="b"/>
            <a:pathLst>
              <a:path w="116354" h="115481" extrusionOk="0">
                <a:moveTo>
                  <a:pt x="73151" y="0"/>
                </a:moveTo>
                <a:cubicBezTo>
                  <a:pt x="52852" y="58773"/>
                  <a:pt x="19162" y="90311"/>
                  <a:pt x="1" y="104327"/>
                </a:cubicBezTo>
                <a:lnTo>
                  <a:pt x="1" y="115480"/>
                </a:lnTo>
                <a:cubicBezTo>
                  <a:pt x="21801" y="107961"/>
                  <a:pt x="63017" y="89571"/>
                  <a:pt x="87103" y="52345"/>
                </a:cubicBezTo>
                <a:cubicBezTo>
                  <a:pt x="102911" y="27914"/>
                  <a:pt x="111590" y="11046"/>
                  <a:pt x="1163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9"/>
          <p:cNvSpPr/>
          <p:nvPr/>
        </p:nvSpPr>
        <p:spPr>
          <a:xfrm rot="3600112" flipH="1">
            <a:off x="6837434" y="1760437"/>
            <a:ext cx="3098887" cy="4175212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9"/>
          <p:cNvSpPr/>
          <p:nvPr/>
        </p:nvSpPr>
        <p:spPr>
          <a:xfrm rot="-5400000" flipH="1">
            <a:off x="239827" y="-812668"/>
            <a:ext cx="2675717" cy="3815984"/>
          </a:xfrm>
          <a:custGeom>
            <a:avLst/>
            <a:gdLst/>
            <a:ahLst/>
            <a:cxnLst/>
            <a:rect l="l" t="t" r="r" b="b"/>
            <a:pathLst>
              <a:path w="73152" h="104326" extrusionOk="0">
                <a:moveTo>
                  <a:pt x="1" y="1"/>
                </a:moveTo>
                <a:lnTo>
                  <a:pt x="1" y="104326"/>
                </a:lnTo>
                <a:cubicBezTo>
                  <a:pt x="19162" y="90310"/>
                  <a:pt x="52852" y="58772"/>
                  <a:pt x="731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9"/>
          <p:cNvSpPr/>
          <p:nvPr/>
        </p:nvSpPr>
        <p:spPr>
          <a:xfrm rot="-5400000" flipH="1">
            <a:off x="187490" y="-788208"/>
            <a:ext cx="2560869" cy="3652192"/>
          </a:xfrm>
          <a:custGeom>
            <a:avLst/>
            <a:gdLst/>
            <a:ahLst/>
            <a:cxnLst/>
            <a:rect l="l" t="t" r="r" b="b"/>
            <a:pathLst>
              <a:path w="73152" h="104326" extrusionOk="0">
                <a:moveTo>
                  <a:pt x="1" y="1"/>
                </a:moveTo>
                <a:lnTo>
                  <a:pt x="1" y="104326"/>
                </a:lnTo>
                <a:cubicBezTo>
                  <a:pt x="19162" y="90310"/>
                  <a:pt x="52852" y="58772"/>
                  <a:pt x="731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9"/>
          <p:cNvSpPr/>
          <p:nvPr/>
        </p:nvSpPr>
        <p:spPr>
          <a:xfrm rot="-5400000" flipH="1">
            <a:off x="-687812" y="-1671314"/>
            <a:ext cx="3098934" cy="4175275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"/>
          <p:cNvSpPr/>
          <p:nvPr/>
        </p:nvSpPr>
        <p:spPr>
          <a:xfrm rot="3600112" flipH="1">
            <a:off x="7178784" y="1760437"/>
            <a:ext cx="3098887" cy="4175212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SECTION_HEADER_2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/>
          <p:nvPr/>
        </p:nvSpPr>
        <p:spPr>
          <a:xfrm flipH="1">
            <a:off x="5239148" y="-121202"/>
            <a:ext cx="4073263" cy="4042701"/>
          </a:xfrm>
          <a:custGeom>
            <a:avLst/>
            <a:gdLst/>
            <a:ahLst/>
            <a:cxnLst/>
            <a:rect l="l" t="t" r="r" b="b"/>
            <a:pathLst>
              <a:path w="116354" h="115481" extrusionOk="0">
                <a:moveTo>
                  <a:pt x="73151" y="0"/>
                </a:moveTo>
                <a:cubicBezTo>
                  <a:pt x="52852" y="58773"/>
                  <a:pt x="19162" y="90311"/>
                  <a:pt x="1" y="104327"/>
                </a:cubicBezTo>
                <a:lnTo>
                  <a:pt x="1" y="115480"/>
                </a:lnTo>
                <a:cubicBezTo>
                  <a:pt x="21801" y="107961"/>
                  <a:pt x="63017" y="89571"/>
                  <a:pt x="87103" y="52345"/>
                </a:cubicBezTo>
                <a:cubicBezTo>
                  <a:pt x="102911" y="27914"/>
                  <a:pt x="111590" y="11046"/>
                  <a:pt x="116353" y="0"/>
                </a:cubicBezTo>
                <a:close/>
              </a:path>
            </a:pathLst>
          </a:custGeom>
          <a:pattFill prst="pct70">
            <a:fgClr>
              <a:schemeClr val="accent5"/>
            </a:fgClr>
            <a:bgClr>
              <a:schemeClr val="bg1"/>
            </a:bgClr>
          </a:pattFill>
          <a:ln>
            <a:noFill/>
          </a:ln>
          <a:effectLst>
            <a:outerShdw blurRad="57150" dist="19050" dir="5400000" algn="bl" rotWithShape="0">
              <a:srgbClr val="000000">
                <a:alpha val="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0"/>
          <p:cNvSpPr/>
          <p:nvPr/>
        </p:nvSpPr>
        <p:spPr>
          <a:xfrm flipH="1">
            <a:off x="6751542" y="-121167"/>
            <a:ext cx="2560869" cy="3652192"/>
          </a:xfrm>
          <a:custGeom>
            <a:avLst/>
            <a:gdLst/>
            <a:ahLst/>
            <a:cxnLst/>
            <a:rect l="l" t="t" r="r" b="b"/>
            <a:pathLst>
              <a:path w="73152" h="104326" extrusionOk="0">
                <a:moveTo>
                  <a:pt x="1" y="1"/>
                </a:moveTo>
                <a:lnTo>
                  <a:pt x="1" y="104326"/>
                </a:lnTo>
                <a:cubicBezTo>
                  <a:pt x="19162" y="90310"/>
                  <a:pt x="52852" y="58772"/>
                  <a:pt x="73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0"/>
          <p:cNvSpPr/>
          <p:nvPr/>
        </p:nvSpPr>
        <p:spPr>
          <a:xfrm>
            <a:off x="0" y="4466725"/>
            <a:ext cx="9274783" cy="1092165"/>
          </a:xfrm>
          <a:custGeom>
            <a:avLst/>
            <a:gdLst/>
            <a:ahLst/>
            <a:cxnLst/>
            <a:rect l="l" t="t" r="r" b="b"/>
            <a:pathLst>
              <a:path w="244250" h="28762" extrusionOk="0">
                <a:moveTo>
                  <a:pt x="94524" y="1"/>
                </a:moveTo>
                <a:cubicBezTo>
                  <a:pt x="53241" y="1"/>
                  <a:pt x="18544" y="5085"/>
                  <a:pt x="1" y="8474"/>
                </a:cubicBezTo>
                <a:lnTo>
                  <a:pt x="1" y="28761"/>
                </a:lnTo>
                <a:lnTo>
                  <a:pt x="244249" y="28761"/>
                </a:lnTo>
                <a:lnTo>
                  <a:pt x="244249" y="28511"/>
                </a:lnTo>
                <a:cubicBezTo>
                  <a:pt x="195020" y="6350"/>
                  <a:pt x="140660" y="1"/>
                  <a:pt x="94524" y="1"/>
                </a:cubicBezTo>
                <a:close/>
              </a:path>
            </a:pathLst>
          </a:cu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57150" dist="19050" dir="16560000" algn="bl" rotWithShape="0">
              <a:srgbClr val="000000">
                <a:alpha val="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0"/>
          <p:cNvSpPr/>
          <p:nvPr/>
        </p:nvSpPr>
        <p:spPr>
          <a:xfrm rot="5400000" flipH="1">
            <a:off x="6644891" y="2713359"/>
            <a:ext cx="2060143" cy="2938081"/>
          </a:xfrm>
          <a:custGeom>
            <a:avLst/>
            <a:gdLst/>
            <a:ahLst/>
            <a:cxnLst/>
            <a:rect l="l" t="t" r="r" b="b"/>
            <a:pathLst>
              <a:path w="73152" h="104326" extrusionOk="0">
                <a:moveTo>
                  <a:pt x="1" y="1"/>
                </a:moveTo>
                <a:lnTo>
                  <a:pt x="1" y="104326"/>
                </a:lnTo>
                <a:cubicBezTo>
                  <a:pt x="19162" y="90310"/>
                  <a:pt x="52852" y="58772"/>
                  <a:pt x="73151" y="1"/>
                </a:cubicBezTo>
                <a:close/>
              </a:path>
            </a:pathLst>
          </a:cu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 rot="-843509">
            <a:off x="4889446" y="1549875"/>
            <a:ext cx="6161218" cy="4031324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 rot="-843509">
            <a:off x="4805646" y="1432525"/>
            <a:ext cx="6161218" cy="4031324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 rot="-10521703">
            <a:off x="-2499878" y="-2064999"/>
            <a:ext cx="4980847" cy="6710825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 rot="-10521703">
            <a:off x="-1919714" y="-1467047"/>
            <a:ext cx="4980847" cy="6710825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-10521703">
            <a:off x="-1562339" y="-1627536"/>
            <a:ext cx="4980847" cy="6710825"/>
          </a:xfrm>
          <a:custGeom>
            <a:avLst/>
            <a:gdLst/>
            <a:ahLst/>
            <a:cxnLst/>
            <a:rect l="l" t="t" r="r" b="b"/>
            <a:pathLst>
              <a:path w="88522" h="119268" extrusionOk="0">
                <a:moveTo>
                  <a:pt x="88522" y="0"/>
                </a:moveTo>
                <a:lnTo>
                  <a:pt x="61303" y="6927"/>
                </a:lnTo>
                <a:cubicBezTo>
                  <a:pt x="60742" y="9569"/>
                  <a:pt x="60031" y="12166"/>
                  <a:pt x="59135" y="14703"/>
                </a:cubicBezTo>
                <a:cubicBezTo>
                  <a:pt x="56549" y="22032"/>
                  <a:pt x="52518" y="28593"/>
                  <a:pt x="48165" y="34789"/>
                </a:cubicBezTo>
                <a:cubicBezTo>
                  <a:pt x="37721" y="49651"/>
                  <a:pt x="25221" y="62760"/>
                  <a:pt x="11183" y="73574"/>
                </a:cubicBezTo>
                <a:cubicBezTo>
                  <a:pt x="7515" y="76401"/>
                  <a:pt x="3693" y="79128"/>
                  <a:pt x="0" y="81999"/>
                </a:cubicBezTo>
                <a:lnTo>
                  <a:pt x="9486" y="119267"/>
                </a:lnTo>
                <a:cubicBezTo>
                  <a:pt x="26071" y="114930"/>
                  <a:pt x="40558" y="102728"/>
                  <a:pt x="50820" y="87861"/>
                </a:cubicBezTo>
                <a:cubicBezTo>
                  <a:pt x="63429" y="69589"/>
                  <a:pt x="70632" y="47519"/>
                  <a:pt x="77481" y="25727"/>
                </a:cubicBezTo>
                <a:cubicBezTo>
                  <a:pt x="79671" y="18759"/>
                  <a:pt x="81863" y="11736"/>
                  <a:pt x="85235" y="5401"/>
                </a:cubicBezTo>
                <a:cubicBezTo>
                  <a:pt x="86227" y="3540"/>
                  <a:pt x="87324" y="1736"/>
                  <a:pt x="885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-2433542">
            <a:off x="5774650" y="1933778"/>
            <a:ext cx="6161230" cy="4031332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-2150646">
            <a:off x="5988401" y="2187367"/>
            <a:ext cx="6160664" cy="4030962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659500" y="492950"/>
            <a:ext cx="808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821025" y="1237875"/>
            <a:ext cx="35217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4801268" y="1237875"/>
            <a:ext cx="3521700" cy="32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3168000" y="3206325"/>
            <a:ext cx="2808000" cy="3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2329350" y="1707825"/>
            <a:ext cx="4485300" cy="16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/>
          <p:nvPr/>
        </p:nvSpPr>
        <p:spPr>
          <a:xfrm rot="-819078" flipH="1">
            <a:off x="2776093" y="-2129688"/>
            <a:ext cx="6161207" cy="4031317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 rot="-819078" flipH="1">
            <a:off x="2795726" y="-2272545"/>
            <a:ext cx="6161207" cy="4031317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pattFill prst="lgCheck">
            <a:fgClr>
              <a:schemeClr val="lt2"/>
            </a:fgClr>
            <a:bgClr>
              <a:schemeClr val="bg1"/>
            </a:bgClr>
          </a:patt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 flipH="1">
            <a:off x="0" y="4338000"/>
            <a:ext cx="9274783" cy="1092165"/>
          </a:xfrm>
          <a:custGeom>
            <a:avLst/>
            <a:gdLst/>
            <a:ahLst/>
            <a:cxnLst/>
            <a:rect l="l" t="t" r="r" b="b"/>
            <a:pathLst>
              <a:path w="244250" h="28762" extrusionOk="0">
                <a:moveTo>
                  <a:pt x="94524" y="1"/>
                </a:moveTo>
                <a:cubicBezTo>
                  <a:pt x="53241" y="1"/>
                  <a:pt x="18544" y="5085"/>
                  <a:pt x="1" y="8474"/>
                </a:cubicBezTo>
                <a:lnTo>
                  <a:pt x="1" y="28761"/>
                </a:lnTo>
                <a:lnTo>
                  <a:pt x="244249" y="28761"/>
                </a:lnTo>
                <a:lnTo>
                  <a:pt x="244249" y="28511"/>
                </a:lnTo>
                <a:cubicBezTo>
                  <a:pt x="195020" y="6350"/>
                  <a:pt x="140660" y="1"/>
                  <a:pt x="945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16560000" algn="bl" rotWithShape="0">
              <a:srgbClr val="000000">
                <a:alpha val="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1470750" y="1463625"/>
            <a:ext cx="6202500" cy="139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2910150" y="2857425"/>
            <a:ext cx="33237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5" name="Google Shape;75;p11"/>
          <p:cNvSpPr/>
          <p:nvPr/>
        </p:nvSpPr>
        <p:spPr>
          <a:xfrm rot="10800000" flipH="1">
            <a:off x="-485288" y="1026599"/>
            <a:ext cx="3030870" cy="4322487"/>
          </a:xfrm>
          <a:custGeom>
            <a:avLst/>
            <a:gdLst/>
            <a:ahLst/>
            <a:cxnLst/>
            <a:rect l="l" t="t" r="r" b="b"/>
            <a:pathLst>
              <a:path w="73152" h="104326" extrusionOk="0">
                <a:moveTo>
                  <a:pt x="1" y="1"/>
                </a:moveTo>
                <a:lnTo>
                  <a:pt x="1" y="104326"/>
                </a:lnTo>
                <a:cubicBezTo>
                  <a:pt x="19162" y="90310"/>
                  <a:pt x="52852" y="58772"/>
                  <a:pt x="731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1"/>
          <p:cNvSpPr/>
          <p:nvPr/>
        </p:nvSpPr>
        <p:spPr>
          <a:xfrm rot="10800000" flipH="1">
            <a:off x="-485300" y="1243604"/>
            <a:ext cx="2900843" cy="4137048"/>
          </a:xfrm>
          <a:custGeom>
            <a:avLst/>
            <a:gdLst/>
            <a:ahLst/>
            <a:cxnLst/>
            <a:rect l="l" t="t" r="r" b="b"/>
            <a:pathLst>
              <a:path w="73152" h="104326" extrusionOk="0">
                <a:moveTo>
                  <a:pt x="1" y="1"/>
                </a:moveTo>
                <a:lnTo>
                  <a:pt x="1" y="104326"/>
                </a:lnTo>
                <a:cubicBezTo>
                  <a:pt x="19162" y="90310"/>
                  <a:pt x="52852" y="58772"/>
                  <a:pt x="73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1"/>
          <p:cNvSpPr/>
          <p:nvPr/>
        </p:nvSpPr>
        <p:spPr>
          <a:xfrm rot="10800000" flipH="1">
            <a:off x="-549400" y="1893814"/>
            <a:ext cx="2444923" cy="3486836"/>
          </a:xfrm>
          <a:custGeom>
            <a:avLst/>
            <a:gdLst/>
            <a:ahLst/>
            <a:cxnLst/>
            <a:rect l="l" t="t" r="r" b="b"/>
            <a:pathLst>
              <a:path w="73152" h="104326" extrusionOk="0">
                <a:moveTo>
                  <a:pt x="1" y="1"/>
                </a:moveTo>
                <a:lnTo>
                  <a:pt x="1" y="104326"/>
                </a:lnTo>
                <a:cubicBezTo>
                  <a:pt x="19162" y="90310"/>
                  <a:pt x="52852" y="58772"/>
                  <a:pt x="73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1"/>
          <p:cNvSpPr/>
          <p:nvPr/>
        </p:nvSpPr>
        <p:spPr>
          <a:xfrm rot="489623" flipH="1">
            <a:off x="3210258" y="-1687324"/>
            <a:ext cx="7253469" cy="4746390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/>
          <p:nvPr/>
        </p:nvSpPr>
        <p:spPr>
          <a:xfrm rot="489623" flipH="1">
            <a:off x="3294219" y="-1834886"/>
            <a:ext cx="7253469" cy="4746390"/>
          </a:xfrm>
          <a:custGeom>
            <a:avLst/>
            <a:gdLst/>
            <a:ahLst/>
            <a:cxnLst/>
            <a:rect l="l" t="t" r="r" b="b"/>
            <a:pathLst>
              <a:path w="246461" h="161261" extrusionOk="0">
                <a:moveTo>
                  <a:pt x="246461" y="0"/>
                </a:moveTo>
                <a:cubicBezTo>
                  <a:pt x="221816" y="26123"/>
                  <a:pt x="191712" y="47108"/>
                  <a:pt x="158560" y="60930"/>
                </a:cubicBezTo>
                <a:cubicBezTo>
                  <a:pt x="128635" y="73407"/>
                  <a:pt x="95318" y="81472"/>
                  <a:pt x="68682" y="100712"/>
                </a:cubicBezTo>
                <a:cubicBezTo>
                  <a:pt x="44190" y="118406"/>
                  <a:pt x="23808" y="141292"/>
                  <a:pt x="0" y="160010"/>
                </a:cubicBezTo>
                <a:lnTo>
                  <a:pt x="8320" y="161260"/>
                </a:lnTo>
                <a:cubicBezTo>
                  <a:pt x="26045" y="145624"/>
                  <a:pt x="46639" y="133238"/>
                  <a:pt x="68791" y="124988"/>
                </a:cubicBezTo>
                <a:cubicBezTo>
                  <a:pt x="106822" y="110822"/>
                  <a:pt x="149567" y="108485"/>
                  <a:pt x="184011" y="87024"/>
                </a:cubicBezTo>
                <a:cubicBezTo>
                  <a:pt x="208822" y="71567"/>
                  <a:pt x="226439" y="48070"/>
                  <a:pt x="242924" y="23523"/>
                </a:cubicBezTo>
                <a:lnTo>
                  <a:pt x="24646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8340000" algn="bl" rotWithShape="0">
              <a:srgbClr val="000000">
                <a:alpha val="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_ONLY_1_3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3"/>
          <p:cNvGrpSpPr/>
          <p:nvPr userDrawn="1"/>
        </p:nvGrpSpPr>
        <p:grpSpPr>
          <a:xfrm>
            <a:off x="-104498" y="-227113"/>
            <a:ext cx="9495502" cy="1517465"/>
            <a:chOff x="-104500" y="-81175"/>
            <a:chExt cx="9379200" cy="1517465"/>
          </a:xfrm>
        </p:grpSpPr>
        <p:sp>
          <p:nvSpPr>
            <p:cNvPr id="83" name="Google Shape;83;p13"/>
            <p:cNvSpPr/>
            <p:nvPr/>
          </p:nvSpPr>
          <p:spPr>
            <a:xfrm rot="10800000" flipH="1">
              <a:off x="-65400" y="344125"/>
              <a:ext cx="9274783" cy="1092165"/>
            </a:xfrm>
            <a:custGeom>
              <a:avLst/>
              <a:gdLst/>
              <a:ahLst/>
              <a:cxnLst/>
              <a:rect l="l" t="t" r="r" b="b"/>
              <a:pathLst>
                <a:path w="244250" h="28762" extrusionOk="0">
                  <a:moveTo>
                    <a:pt x="94524" y="1"/>
                  </a:moveTo>
                  <a:cubicBezTo>
                    <a:pt x="53241" y="1"/>
                    <a:pt x="18544" y="5085"/>
                    <a:pt x="1" y="8474"/>
                  </a:cubicBezTo>
                  <a:lnTo>
                    <a:pt x="1" y="28761"/>
                  </a:lnTo>
                  <a:lnTo>
                    <a:pt x="244249" y="28761"/>
                  </a:lnTo>
                  <a:lnTo>
                    <a:pt x="244249" y="28511"/>
                  </a:lnTo>
                  <a:cubicBezTo>
                    <a:pt x="195020" y="6350"/>
                    <a:pt x="140660" y="1"/>
                    <a:pt x="94524" y="1"/>
                  </a:cubicBezTo>
                  <a:close/>
                </a:path>
              </a:pathLst>
            </a:custGeom>
            <a:pattFill prst="pct7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>
              <a:outerShdw blurRad="57150" dist="19050" dir="16560000" algn="bl" rotWithShape="0">
                <a:srgbClr val="000000">
                  <a:alpha val="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04500" y="-81175"/>
              <a:ext cx="9379200" cy="491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13"/>
          <p:cNvGrpSpPr/>
          <p:nvPr userDrawn="1"/>
        </p:nvGrpSpPr>
        <p:grpSpPr>
          <a:xfrm>
            <a:off x="-104498" y="-316700"/>
            <a:ext cx="9495502" cy="1517465"/>
            <a:chOff x="-104500" y="-81175"/>
            <a:chExt cx="9379200" cy="1517465"/>
          </a:xfrm>
        </p:grpSpPr>
        <p:sp>
          <p:nvSpPr>
            <p:cNvPr id="86" name="Google Shape;86;p13"/>
            <p:cNvSpPr/>
            <p:nvPr userDrawn="1"/>
          </p:nvSpPr>
          <p:spPr>
            <a:xfrm rot="10800000" flipH="1">
              <a:off x="-65400" y="344125"/>
              <a:ext cx="9274783" cy="1092165"/>
            </a:xfrm>
            <a:custGeom>
              <a:avLst/>
              <a:gdLst/>
              <a:ahLst/>
              <a:cxnLst/>
              <a:rect l="l" t="t" r="r" b="b"/>
              <a:pathLst>
                <a:path w="244250" h="28762" extrusionOk="0">
                  <a:moveTo>
                    <a:pt x="94524" y="1"/>
                  </a:moveTo>
                  <a:cubicBezTo>
                    <a:pt x="53241" y="1"/>
                    <a:pt x="18544" y="5085"/>
                    <a:pt x="1" y="8474"/>
                  </a:cubicBezTo>
                  <a:lnTo>
                    <a:pt x="1" y="28761"/>
                  </a:lnTo>
                  <a:lnTo>
                    <a:pt x="244249" y="28761"/>
                  </a:lnTo>
                  <a:lnTo>
                    <a:pt x="244249" y="28511"/>
                  </a:lnTo>
                  <a:cubicBezTo>
                    <a:pt x="195020" y="6350"/>
                    <a:pt x="140660" y="1"/>
                    <a:pt x="94524" y="1"/>
                  </a:cubicBezTo>
                  <a:close/>
                </a:path>
              </a:pathLst>
            </a:custGeom>
            <a:pattFill prst="lgCheck">
              <a:fgClr>
                <a:schemeClr val="lt2"/>
              </a:fgClr>
              <a:bgClr>
                <a:schemeClr val="bg1"/>
              </a:bgClr>
            </a:pattFill>
            <a:ln>
              <a:noFill/>
            </a:ln>
            <a:effectLst>
              <a:outerShdw blurRad="57150" dist="19050" dir="16560000" algn="bl" rotWithShape="0">
                <a:srgbClr val="000000">
                  <a:alpha val="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 userDrawn="1"/>
          </p:nvSpPr>
          <p:spPr>
            <a:xfrm>
              <a:off x="-104500" y="-81175"/>
              <a:ext cx="9379200" cy="491400"/>
            </a:xfrm>
            <a:prstGeom prst="rect">
              <a:avLst/>
            </a:prstGeom>
            <a:pattFill prst="lgCheck">
              <a:fgClr>
                <a:schemeClr val="lt2"/>
              </a:fgClr>
              <a:bgClr>
                <a:schemeClr val="bg1"/>
              </a:bgClr>
            </a:patt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8" name="Google Shape;88;p13"/>
          <p:cNvSpPr/>
          <p:nvPr/>
        </p:nvSpPr>
        <p:spPr>
          <a:xfrm flipH="1">
            <a:off x="5863" y="4447850"/>
            <a:ext cx="9274783" cy="1092165"/>
          </a:xfrm>
          <a:custGeom>
            <a:avLst/>
            <a:gdLst/>
            <a:ahLst/>
            <a:cxnLst/>
            <a:rect l="l" t="t" r="r" b="b"/>
            <a:pathLst>
              <a:path w="244250" h="28762" extrusionOk="0">
                <a:moveTo>
                  <a:pt x="94524" y="1"/>
                </a:moveTo>
                <a:cubicBezTo>
                  <a:pt x="53241" y="1"/>
                  <a:pt x="18544" y="5085"/>
                  <a:pt x="1" y="8474"/>
                </a:cubicBezTo>
                <a:lnTo>
                  <a:pt x="1" y="28761"/>
                </a:lnTo>
                <a:lnTo>
                  <a:pt x="244249" y="28761"/>
                </a:lnTo>
                <a:lnTo>
                  <a:pt x="244249" y="28511"/>
                </a:lnTo>
                <a:cubicBezTo>
                  <a:pt x="195020" y="6350"/>
                  <a:pt x="140660" y="1"/>
                  <a:pt x="9452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16560000" algn="bl" rotWithShape="0">
              <a:srgbClr val="000000">
                <a:alpha val="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659500" y="492950"/>
            <a:ext cx="808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2"/>
          </p:nvPr>
        </p:nvSpPr>
        <p:spPr>
          <a:xfrm>
            <a:off x="894596" y="2924975"/>
            <a:ext cx="1978200" cy="49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894596" y="3416300"/>
            <a:ext cx="19782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/>
          </p:nvPr>
        </p:nvSpPr>
        <p:spPr>
          <a:xfrm>
            <a:off x="3582900" y="2924975"/>
            <a:ext cx="1978200" cy="49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3582900" y="3416300"/>
            <a:ext cx="19782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5"/>
          </p:nvPr>
        </p:nvSpPr>
        <p:spPr>
          <a:xfrm>
            <a:off x="6271204" y="2924975"/>
            <a:ext cx="1978200" cy="49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271204" y="3416300"/>
            <a:ext cx="1978200" cy="8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 preserve="1" userDrawn="1">
  <p:cSld name="1_Title + Three Columns 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 userDrawn="1"/>
        </p:nvSpPr>
        <p:spPr>
          <a:xfrm>
            <a:off x="-104498" y="-316700"/>
            <a:ext cx="9495502" cy="1092164"/>
          </a:xfrm>
          <a:prstGeom prst="rect">
            <a:avLst/>
          </a:prstGeom>
          <a:pattFill prst="lgCheck">
            <a:fgClr>
              <a:schemeClr val="lt2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323;p38">
            <a:extLst>
              <a:ext uri="{FF2B5EF4-FFF2-40B4-BE49-F238E27FC236}">
                <a16:creationId xmlns:a16="http://schemas.microsoft.com/office/drawing/2014/main" id="{E5D121D8-EE70-48B9-994B-B32D072C71A3}"/>
              </a:ext>
            </a:extLst>
          </p:cNvPr>
          <p:cNvSpPr txBox="1">
            <a:spLocks/>
          </p:cNvSpPr>
          <p:nvPr userDrawn="1"/>
        </p:nvSpPr>
        <p:spPr>
          <a:xfrm>
            <a:off x="53340" y="101304"/>
            <a:ext cx="80074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6AE054-5470-4762-BCBE-FCFD26A2C32A}"/>
              </a:ext>
            </a:extLst>
          </p:cNvPr>
          <p:cNvSpPr/>
          <p:nvPr userDrawn="1"/>
        </p:nvSpPr>
        <p:spPr>
          <a:xfrm>
            <a:off x="154902" y="654166"/>
            <a:ext cx="2055464" cy="644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971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 preserve="1" userDrawn="1">
  <p:cSld name="1_Title + Three Columns 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 userDrawn="1"/>
        </p:nvSpPr>
        <p:spPr>
          <a:xfrm>
            <a:off x="-104498" y="-316700"/>
            <a:ext cx="9495502" cy="1092164"/>
          </a:xfrm>
          <a:prstGeom prst="rect">
            <a:avLst/>
          </a:prstGeom>
          <a:pattFill prst="lgCheck">
            <a:fgClr>
              <a:schemeClr val="lt2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323;p38">
            <a:extLst>
              <a:ext uri="{FF2B5EF4-FFF2-40B4-BE49-F238E27FC236}">
                <a16:creationId xmlns:a16="http://schemas.microsoft.com/office/drawing/2014/main" id="{E5D121D8-EE70-48B9-994B-B32D072C71A3}"/>
              </a:ext>
            </a:extLst>
          </p:cNvPr>
          <p:cNvSpPr txBox="1">
            <a:spLocks/>
          </p:cNvSpPr>
          <p:nvPr userDrawn="1"/>
        </p:nvSpPr>
        <p:spPr>
          <a:xfrm>
            <a:off x="53340" y="101304"/>
            <a:ext cx="80074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6AE054-5470-4762-BCBE-FCFD26A2C32A}"/>
              </a:ext>
            </a:extLst>
          </p:cNvPr>
          <p:cNvSpPr/>
          <p:nvPr userDrawn="1"/>
        </p:nvSpPr>
        <p:spPr>
          <a:xfrm>
            <a:off x="154902" y="654166"/>
            <a:ext cx="2055464" cy="644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58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 preserve="1" userDrawn="1">
  <p:cSld name="1_Title + Three Columns 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 userDrawn="1"/>
        </p:nvSpPr>
        <p:spPr>
          <a:xfrm>
            <a:off x="-104498" y="-316700"/>
            <a:ext cx="9495502" cy="1092164"/>
          </a:xfrm>
          <a:prstGeom prst="rect">
            <a:avLst/>
          </a:prstGeom>
          <a:pattFill prst="lgCheck">
            <a:fgClr>
              <a:schemeClr val="lt2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323;p38">
            <a:extLst>
              <a:ext uri="{FF2B5EF4-FFF2-40B4-BE49-F238E27FC236}">
                <a16:creationId xmlns:a16="http://schemas.microsoft.com/office/drawing/2014/main" id="{E5D121D8-EE70-48B9-994B-B32D072C71A3}"/>
              </a:ext>
            </a:extLst>
          </p:cNvPr>
          <p:cNvSpPr txBox="1">
            <a:spLocks/>
          </p:cNvSpPr>
          <p:nvPr userDrawn="1"/>
        </p:nvSpPr>
        <p:spPr>
          <a:xfrm>
            <a:off x="53340" y="101304"/>
            <a:ext cx="80074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6AE054-5470-4762-BCBE-FCFD26A2C32A}"/>
              </a:ext>
            </a:extLst>
          </p:cNvPr>
          <p:cNvSpPr/>
          <p:nvPr userDrawn="1"/>
        </p:nvSpPr>
        <p:spPr>
          <a:xfrm>
            <a:off x="154902" y="654166"/>
            <a:ext cx="2055464" cy="644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3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 preserve="1" userDrawn="1">
  <p:cSld name="1_Title + Three Columns 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 userDrawn="1"/>
        </p:nvSpPr>
        <p:spPr>
          <a:xfrm>
            <a:off x="-104498" y="-316700"/>
            <a:ext cx="9495502" cy="1092164"/>
          </a:xfrm>
          <a:prstGeom prst="rect">
            <a:avLst/>
          </a:prstGeom>
          <a:pattFill prst="lgCheck">
            <a:fgClr>
              <a:schemeClr val="lt2"/>
            </a:fgClr>
            <a:bgClr>
              <a:schemeClr val="bg1"/>
            </a:bgClr>
          </a:patt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323;p38">
            <a:extLst>
              <a:ext uri="{FF2B5EF4-FFF2-40B4-BE49-F238E27FC236}">
                <a16:creationId xmlns:a16="http://schemas.microsoft.com/office/drawing/2014/main" id="{E5D121D8-EE70-48B9-994B-B32D072C71A3}"/>
              </a:ext>
            </a:extLst>
          </p:cNvPr>
          <p:cNvSpPr txBox="1">
            <a:spLocks/>
          </p:cNvSpPr>
          <p:nvPr userDrawn="1"/>
        </p:nvSpPr>
        <p:spPr>
          <a:xfrm>
            <a:off x="0" y="101304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6AE054-5470-4762-BCBE-FCFD26A2C32A}"/>
              </a:ext>
            </a:extLst>
          </p:cNvPr>
          <p:cNvSpPr/>
          <p:nvPr userDrawn="1"/>
        </p:nvSpPr>
        <p:spPr>
          <a:xfrm>
            <a:off x="154902" y="654166"/>
            <a:ext cx="2055464" cy="644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72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nton"/>
              <a:buNone/>
              <a:defRPr sz="2800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None/>
              <a:defRPr sz="2800">
                <a:solidFill>
                  <a:schemeClr val="hlink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None/>
              <a:defRPr sz="2800">
                <a:solidFill>
                  <a:schemeClr val="hlink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None/>
              <a:defRPr sz="2800">
                <a:solidFill>
                  <a:schemeClr val="hlink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None/>
              <a:defRPr sz="2800">
                <a:solidFill>
                  <a:schemeClr val="hlink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None/>
              <a:defRPr sz="2800">
                <a:solidFill>
                  <a:schemeClr val="hlink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None/>
              <a:defRPr sz="2800">
                <a:solidFill>
                  <a:schemeClr val="hlink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None/>
              <a:defRPr sz="2800">
                <a:solidFill>
                  <a:schemeClr val="hlink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None/>
              <a:defRPr sz="2800">
                <a:solidFill>
                  <a:schemeClr val="hlink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itter"/>
              <a:buChar char="●"/>
              <a:defRPr sz="1800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Char char="○"/>
              <a:defRPr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Char char="■"/>
              <a:defRPr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Char char="●"/>
              <a:defRPr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Char char="○"/>
              <a:defRPr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Char char="■"/>
              <a:defRPr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Char char="●"/>
              <a:defRPr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Char char="○"/>
              <a:defRPr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itter"/>
              <a:buChar char="■"/>
              <a:defRPr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7" r:id="rId4"/>
    <p:sldLayoutId id="2147483659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61" r:id="rId11"/>
    <p:sldLayoutId id="2147483663" r:id="rId12"/>
    <p:sldLayoutId id="2147483667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uomsoo-kim.github.io/keras/2018/04/21/Easy-deep-learning-with-Keras-2.md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yl.github.io/search_engine/2017/04/01/bm25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리기이(가) 표시된 사진&#10;&#10;자동 생성된 설명">
            <a:extLst>
              <a:ext uri="{FF2B5EF4-FFF2-40B4-BE49-F238E27FC236}">
                <a16:creationId xmlns:a16="http://schemas.microsoft.com/office/drawing/2014/main" id="{FC2B7DA7-3CCA-4761-BD72-21AF4BF9AD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4" y="78757"/>
            <a:ext cx="1103835" cy="298146"/>
          </a:xfrm>
          <a:prstGeom prst="rect">
            <a:avLst/>
          </a:prstGeom>
        </p:spPr>
      </p:pic>
      <p:pic>
        <p:nvPicPr>
          <p:cNvPr id="10" name="그림 9" descr="표지판, 음식, 파란색이(가) 표시된 사진&#10;&#10;자동 생성된 설명">
            <a:extLst>
              <a:ext uri="{FF2B5EF4-FFF2-40B4-BE49-F238E27FC236}">
                <a16:creationId xmlns:a16="http://schemas.microsoft.com/office/drawing/2014/main" id="{1B2D206E-BC88-4049-806D-B60E8DA82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439" y="4739429"/>
            <a:ext cx="967744" cy="307776"/>
          </a:xfrm>
          <a:prstGeom prst="rect">
            <a:avLst/>
          </a:prstGeom>
        </p:spPr>
      </p:pic>
      <p:pic>
        <p:nvPicPr>
          <p:cNvPr id="12" name="그림 11" descr="식탁용기구, 플레이트, 접시, 표지판이(가) 표시된 사진&#10;&#10;자동 생성된 설명">
            <a:extLst>
              <a:ext uri="{FF2B5EF4-FFF2-40B4-BE49-F238E27FC236}">
                <a16:creationId xmlns:a16="http://schemas.microsoft.com/office/drawing/2014/main" id="{F2825E9B-7428-4A4E-BA27-AB0BF76C0D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77" y="4744176"/>
            <a:ext cx="1076137" cy="279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AF9679-E450-4BD2-8D38-3CF10940BE94}"/>
              </a:ext>
            </a:extLst>
          </p:cNvPr>
          <p:cNvSpPr txBox="1"/>
          <p:nvPr/>
        </p:nvSpPr>
        <p:spPr>
          <a:xfrm>
            <a:off x="2845725" y="1608227"/>
            <a:ext cx="3898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지금 내 기분이 그래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. . . . .</a:t>
            </a: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어의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御醫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없네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6F406B-5F05-4B48-AB68-E37D5DF7455A}"/>
              </a:ext>
            </a:extLst>
          </p:cNvPr>
          <p:cNvSpPr txBox="1"/>
          <p:nvPr/>
        </p:nvSpPr>
        <p:spPr>
          <a:xfrm>
            <a:off x="2845725" y="2831639"/>
            <a:ext cx="3898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증상에 따른 의료정보 제공 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8AC25-840A-43AA-9B44-9866646A4794}"/>
              </a:ext>
            </a:extLst>
          </p:cNvPr>
          <p:cNvSpPr txBox="1"/>
          <p:nvPr/>
        </p:nvSpPr>
        <p:spPr>
          <a:xfrm>
            <a:off x="5375730" y="4752680"/>
            <a:ext cx="46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주관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DDBAA076-4828-49AE-9F80-0A0FF62E1B24}"/>
              </a:ext>
            </a:extLst>
          </p:cNvPr>
          <p:cNvGrpSpPr/>
          <p:nvPr/>
        </p:nvGrpSpPr>
        <p:grpSpPr>
          <a:xfrm>
            <a:off x="267965" y="2806653"/>
            <a:ext cx="2651319" cy="2339721"/>
            <a:chOff x="267965" y="2806653"/>
            <a:chExt cx="2651319" cy="233972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964C143-E8CA-432A-981D-DB12B25E7EEF}"/>
                </a:ext>
              </a:extLst>
            </p:cNvPr>
            <p:cNvGrpSpPr/>
            <p:nvPr/>
          </p:nvGrpSpPr>
          <p:grpSpPr>
            <a:xfrm rot="14262890">
              <a:off x="1067335" y="2760028"/>
              <a:ext cx="511015" cy="604266"/>
              <a:chOff x="2189323" y="3486461"/>
              <a:chExt cx="511015" cy="604266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D5A483B-4CB3-4D60-9A68-59FAB330A1BC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 flipV="1">
                <a:off x="2276979" y="3398805"/>
                <a:ext cx="154969" cy="330281"/>
              </a:xfrm>
              <a:prstGeom prst="line">
                <a:avLst/>
              </a:prstGeom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0B08AB8-74E9-418C-8B53-FA52456889A0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>
                <a:off x="2133912" y="3879931"/>
                <a:ext cx="408198" cy="13394"/>
              </a:xfrm>
              <a:prstGeom prst="line">
                <a:avLst/>
              </a:prstGeom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F799A85A-CA4F-49F4-9DF0-F2D993DBE3C0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518EE6E3-273B-4A4C-8EF7-42D276ED26A8}"/>
                </a:ext>
              </a:extLst>
            </p:cNvPr>
            <p:cNvGrpSpPr/>
            <p:nvPr/>
          </p:nvGrpSpPr>
          <p:grpSpPr>
            <a:xfrm>
              <a:off x="267965" y="3163216"/>
              <a:ext cx="2651319" cy="1983158"/>
              <a:chOff x="267965" y="3163216"/>
              <a:chExt cx="2651319" cy="1983158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5DACB44-81D7-4CDF-AF52-C1F370EEC287}"/>
                  </a:ext>
                </a:extLst>
              </p:cNvPr>
              <p:cNvGrpSpPr/>
              <p:nvPr/>
            </p:nvGrpSpPr>
            <p:grpSpPr>
              <a:xfrm>
                <a:off x="612498" y="3163216"/>
                <a:ext cx="2306786" cy="1713725"/>
                <a:chOff x="871578" y="3254529"/>
                <a:chExt cx="2306786" cy="1713725"/>
              </a:xfrm>
            </p:grpSpPr>
            <p:sp>
              <p:nvSpPr>
                <p:cNvPr id="9" name="육각형 8">
                  <a:extLst>
                    <a:ext uri="{FF2B5EF4-FFF2-40B4-BE49-F238E27FC236}">
                      <a16:creationId xmlns:a16="http://schemas.microsoft.com/office/drawing/2014/main" id="{99B84CE6-D0A6-4753-89D9-D48981E0A7BB}"/>
                    </a:ext>
                  </a:extLst>
                </p:cNvPr>
                <p:cNvSpPr/>
                <p:nvPr/>
              </p:nvSpPr>
              <p:spPr>
                <a:xfrm>
                  <a:off x="1435894" y="3254529"/>
                  <a:ext cx="589079" cy="504049"/>
                </a:xfrm>
                <a:prstGeom prst="hexagon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육각형 17">
                  <a:extLst>
                    <a:ext uri="{FF2B5EF4-FFF2-40B4-BE49-F238E27FC236}">
                      <a16:creationId xmlns:a16="http://schemas.microsoft.com/office/drawing/2014/main" id="{A6ECE6AF-B71F-43EC-8FE6-D729B515361A}"/>
                    </a:ext>
                  </a:extLst>
                </p:cNvPr>
                <p:cNvSpPr/>
                <p:nvPr/>
              </p:nvSpPr>
              <p:spPr>
                <a:xfrm>
                  <a:off x="1435893" y="3859367"/>
                  <a:ext cx="589079" cy="504049"/>
                </a:xfrm>
                <a:prstGeom prst="hexagon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육각형 18">
                  <a:extLst>
                    <a:ext uri="{FF2B5EF4-FFF2-40B4-BE49-F238E27FC236}">
                      <a16:creationId xmlns:a16="http://schemas.microsoft.com/office/drawing/2014/main" id="{07C42203-CB05-4797-8A50-36F13E0E3615}"/>
                    </a:ext>
                  </a:extLst>
                </p:cNvPr>
                <p:cNvSpPr/>
                <p:nvPr/>
              </p:nvSpPr>
              <p:spPr>
                <a:xfrm>
                  <a:off x="2024972" y="3556948"/>
                  <a:ext cx="589079" cy="504049"/>
                </a:xfrm>
                <a:prstGeom prst="hexagon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육각형 21">
                  <a:extLst>
                    <a:ext uri="{FF2B5EF4-FFF2-40B4-BE49-F238E27FC236}">
                      <a16:creationId xmlns:a16="http://schemas.microsoft.com/office/drawing/2014/main" id="{411B1BB7-B44A-4531-8063-F731BF9608AD}"/>
                    </a:ext>
                  </a:extLst>
                </p:cNvPr>
                <p:cNvSpPr/>
                <p:nvPr/>
              </p:nvSpPr>
              <p:spPr>
                <a:xfrm>
                  <a:off x="2024971" y="4161786"/>
                  <a:ext cx="589079" cy="504049"/>
                </a:xfrm>
                <a:prstGeom prst="hexagon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육각형 22">
                  <a:extLst>
                    <a:ext uri="{FF2B5EF4-FFF2-40B4-BE49-F238E27FC236}">
                      <a16:creationId xmlns:a16="http://schemas.microsoft.com/office/drawing/2014/main" id="{95A674CF-698C-4EC0-ADE1-D514FDB8CC5F}"/>
                    </a:ext>
                  </a:extLst>
                </p:cNvPr>
                <p:cNvSpPr/>
                <p:nvPr/>
              </p:nvSpPr>
              <p:spPr>
                <a:xfrm>
                  <a:off x="2589285" y="4464205"/>
                  <a:ext cx="589079" cy="504049"/>
                </a:xfrm>
                <a:prstGeom prst="hexagon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육각형 23">
                  <a:extLst>
                    <a:ext uri="{FF2B5EF4-FFF2-40B4-BE49-F238E27FC236}">
                      <a16:creationId xmlns:a16="http://schemas.microsoft.com/office/drawing/2014/main" id="{E2F7AF34-814A-4E1C-8FD4-5538769C458D}"/>
                    </a:ext>
                  </a:extLst>
                </p:cNvPr>
                <p:cNvSpPr/>
                <p:nvPr/>
              </p:nvSpPr>
              <p:spPr>
                <a:xfrm>
                  <a:off x="871578" y="4161785"/>
                  <a:ext cx="589079" cy="504049"/>
                </a:xfrm>
                <a:prstGeom prst="hexagon">
                  <a:avLst/>
                </a:prstGeom>
                <a:noFill/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7EF38FC-CDEC-42B6-ABB2-E2674769EA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10494" t="5183" r="11052" b="19013"/>
              <a:stretch/>
            </p:blipFill>
            <p:spPr>
              <a:xfrm rot="2701089">
                <a:off x="1901166" y="3563771"/>
                <a:ext cx="318531" cy="307777"/>
              </a:xfrm>
              <a:prstGeom prst="rect">
                <a:avLst/>
              </a:prstGeom>
            </p:spPr>
          </p:pic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C577BE6-B1CC-4899-9A79-186ED9835578}"/>
                  </a:ext>
                </a:extLst>
              </p:cNvPr>
              <p:cNvGrpSpPr/>
              <p:nvPr/>
            </p:nvGrpSpPr>
            <p:grpSpPr>
              <a:xfrm>
                <a:off x="2299960" y="3435046"/>
                <a:ext cx="400378" cy="565227"/>
                <a:chOff x="2299960" y="3435046"/>
                <a:chExt cx="400378" cy="565227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D6EC8AF0-2F3B-4E3B-ACCB-44E4634D74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9960" y="343504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00286143-B41F-48FD-9E8C-14DDD60659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06112" y="371765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800505C6-325C-40A8-8745-70B27CDCAA78}"/>
                    </a:ext>
                  </a:extLst>
                </p:cNvPr>
                <p:cNvCxnSpPr/>
                <p:nvPr/>
              </p:nvCxnSpPr>
              <p:spPr>
                <a:xfrm>
                  <a:off x="2452688" y="3717659"/>
                  <a:ext cx="247650" cy="0"/>
                </a:xfrm>
                <a:prstGeom prst="line">
                  <a:avLst/>
                </a:prstGeom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4AD26AA-C289-4148-AA28-51EF477BEA8B}"/>
                  </a:ext>
                </a:extLst>
              </p:cNvPr>
              <p:cNvGrpSpPr/>
              <p:nvPr/>
            </p:nvGrpSpPr>
            <p:grpSpPr>
              <a:xfrm rot="10800000">
                <a:off x="267965" y="3716967"/>
                <a:ext cx="971276" cy="887388"/>
                <a:chOff x="1697312" y="3415996"/>
                <a:chExt cx="971276" cy="887388"/>
              </a:xfrm>
            </p:grpSpPr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79677B0-0E09-40DA-A7BD-B78E96DD4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8210" y="341599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250523E9-4FC0-4AFE-8A98-2E290621D1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4362" y="369860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4A399B7F-171B-4FB1-826C-2500C60DBEC5}"/>
                    </a:ext>
                  </a:extLst>
                </p:cNvPr>
                <p:cNvCxnSpPr/>
                <p:nvPr/>
              </p:nvCxnSpPr>
              <p:spPr>
                <a:xfrm>
                  <a:off x="2420938" y="3698609"/>
                  <a:ext cx="247650" cy="0"/>
                </a:xfrm>
                <a:prstGeom prst="line">
                  <a:avLst/>
                </a:prstGeom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7ED3C713-4E83-4B36-9364-6BDDFE5C26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97312" y="4020770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육각형 48">
                <a:extLst>
                  <a:ext uri="{FF2B5EF4-FFF2-40B4-BE49-F238E27FC236}">
                    <a16:creationId xmlns:a16="http://schemas.microsoft.com/office/drawing/2014/main" id="{CD844AA2-DE04-44E3-AEBA-A3EEF4E9FE05}"/>
                  </a:ext>
                </a:extLst>
              </p:cNvPr>
              <p:cNvSpPr/>
              <p:nvPr/>
            </p:nvSpPr>
            <p:spPr>
              <a:xfrm>
                <a:off x="1120743" y="3730359"/>
                <a:ext cx="694007" cy="585033"/>
              </a:xfrm>
              <a:prstGeom prst="hexagon">
                <a:avLst/>
              </a:prstGeom>
              <a:noFill/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F30DEEE2-7F82-4110-9AA7-C1D36336A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5474" t="4092" r="4950" b="18307"/>
              <a:stretch/>
            </p:blipFill>
            <p:spPr>
              <a:xfrm>
                <a:off x="1308241" y="3883684"/>
                <a:ext cx="326222" cy="282614"/>
              </a:xfrm>
              <a:prstGeom prst="rect">
                <a:avLst/>
              </a:prstGeom>
            </p:spPr>
          </p:pic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E492CE0B-F550-4A59-A47A-36BB99FEAC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281" y="4023253"/>
                <a:ext cx="175975" cy="1"/>
              </a:xfrm>
              <a:prstGeom prst="line">
                <a:avLst/>
              </a:prstGeom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6EF874CD-1561-4C35-AF80-CC0FCA581C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81" y="4020078"/>
                <a:ext cx="175975" cy="1"/>
              </a:xfrm>
              <a:prstGeom prst="line">
                <a:avLst/>
              </a:prstGeom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AE0FC75-77A1-434C-BE67-E5F22D099B02}"/>
                  </a:ext>
                </a:extLst>
              </p:cNvPr>
              <p:cNvGrpSpPr/>
              <p:nvPr/>
            </p:nvGrpSpPr>
            <p:grpSpPr>
              <a:xfrm rot="7303488">
                <a:off x="2303879" y="4620410"/>
                <a:ext cx="417031" cy="634898"/>
                <a:chOff x="2199564" y="3327017"/>
                <a:chExt cx="417031" cy="634898"/>
              </a:xfrm>
            </p:grpSpPr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0312F328-A6A3-4003-9A16-4CAA91083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144864" y="3533363"/>
                  <a:ext cx="415868" cy="3175"/>
                </a:xfrm>
                <a:prstGeom prst="line">
                  <a:avLst/>
                </a:prstGeom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>
                  <a:extLst>
                    <a:ext uri="{FF2B5EF4-FFF2-40B4-BE49-F238E27FC236}">
                      <a16:creationId xmlns:a16="http://schemas.microsoft.com/office/drawing/2014/main" id="{3B5A1760-6969-40FE-89B1-58968FDEA9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 flipV="1">
                  <a:off x="2280110" y="3709502"/>
                  <a:ext cx="171867" cy="332960"/>
                </a:xfrm>
                <a:prstGeom prst="line">
                  <a:avLst/>
                </a:prstGeom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>
                  <a:extLst>
                    <a:ext uri="{FF2B5EF4-FFF2-40B4-BE49-F238E27FC236}">
                      <a16:creationId xmlns:a16="http://schemas.microsoft.com/office/drawing/2014/main" id="{D0FDFD72-FB18-462F-8520-6540DCD0AF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504079" y="3640694"/>
                  <a:ext cx="81656" cy="143377"/>
                </a:xfrm>
                <a:prstGeom prst="line">
                  <a:avLst/>
                </a:prstGeom>
                <a:ln w="63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F578DBE8-6219-4611-B286-264ED3C67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31585" t="5080" r="31799" b="18998"/>
              <a:stretch/>
            </p:blipFill>
            <p:spPr>
              <a:xfrm rot="19736692">
                <a:off x="812891" y="4136091"/>
                <a:ext cx="186950" cy="387628"/>
              </a:xfrm>
              <a:prstGeom prst="rect">
                <a:avLst/>
              </a:prstGeom>
            </p:spPr>
          </p:pic>
        </p:grp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6A3BC9E-641C-4846-B131-F9D098C4E906}"/>
              </a:ext>
            </a:extLst>
          </p:cNvPr>
          <p:cNvGrpSpPr/>
          <p:nvPr/>
        </p:nvGrpSpPr>
        <p:grpSpPr>
          <a:xfrm>
            <a:off x="6778053" y="283571"/>
            <a:ext cx="1798541" cy="1983158"/>
            <a:chOff x="6778053" y="283571"/>
            <a:chExt cx="1798541" cy="1983158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A24F2866-FD9D-40EB-AE02-4055B5FD27A5}"/>
                </a:ext>
              </a:extLst>
            </p:cNvPr>
            <p:cNvGrpSpPr/>
            <p:nvPr/>
          </p:nvGrpSpPr>
          <p:grpSpPr>
            <a:xfrm>
              <a:off x="6834123" y="283571"/>
              <a:ext cx="1742471" cy="1713725"/>
              <a:chOff x="1435893" y="3254529"/>
              <a:chExt cx="1742471" cy="1713725"/>
            </a:xfrm>
          </p:grpSpPr>
          <p:sp>
            <p:nvSpPr>
              <p:cNvPr id="92" name="육각형 91">
                <a:extLst>
                  <a:ext uri="{FF2B5EF4-FFF2-40B4-BE49-F238E27FC236}">
                    <a16:creationId xmlns:a16="http://schemas.microsoft.com/office/drawing/2014/main" id="{D5E5A3BA-F7CD-46A8-8A43-F9595DF6B885}"/>
                  </a:ext>
                </a:extLst>
              </p:cNvPr>
              <p:cNvSpPr/>
              <p:nvPr/>
            </p:nvSpPr>
            <p:spPr>
              <a:xfrm>
                <a:off x="1435894" y="3254529"/>
                <a:ext cx="589079" cy="504049"/>
              </a:xfrm>
              <a:prstGeom prst="hexagon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육각형 92">
                <a:extLst>
                  <a:ext uri="{FF2B5EF4-FFF2-40B4-BE49-F238E27FC236}">
                    <a16:creationId xmlns:a16="http://schemas.microsoft.com/office/drawing/2014/main" id="{C4675347-2A69-41C0-A56D-B53780E0E609}"/>
                  </a:ext>
                </a:extLst>
              </p:cNvPr>
              <p:cNvSpPr/>
              <p:nvPr/>
            </p:nvSpPr>
            <p:spPr>
              <a:xfrm>
                <a:off x="1435893" y="3859367"/>
                <a:ext cx="589079" cy="504049"/>
              </a:xfrm>
              <a:prstGeom prst="hexagon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육각형 93">
                <a:extLst>
                  <a:ext uri="{FF2B5EF4-FFF2-40B4-BE49-F238E27FC236}">
                    <a16:creationId xmlns:a16="http://schemas.microsoft.com/office/drawing/2014/main" id="{15C9C2B9-851A-4144-A129-162C5213DD17}"/>
                  </a:ext>
                </a:extLst>
              </p:cNvPr>
              <p:cNvSpPr/>
              <p:nvPr/>
            </p:nvSpPr>
            <p:spPr>
              <a:xfrm>
                <a:off x="2024972" y="3556948"/>
                <a:ext cx="589079" cy="504049"/>
              </a:xfrm>
              <a:prstGeom prst="hexagon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육각형 94">
                <a:extLst>
                  <a:ext uri="{FF2B5EF4-FFF2-40B4-BE49-F238E27FC236}">
                    <a16:creationId xmlns:a16="http://schemas.microsoft.com/office/drawing/2014/main" id="{5A89116F-07C1-44F8-BBDC-885826B82D8A}"/>
                  </a:ext>
                </a:extLst>
              </p:cNvPr>
              <p:cNvSpPr/>
              <p:nvPr/>
            </p:nvSpPr>
            <p:spPr>
              <a:xfrm>
                <a:off x="2024971" y="4161786"/>
                <a:ext cx="589079" cy="504049"/>
              </a:xfrm>
              <a:prstGeom prst="hexagon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육각형 95">
                <a:extLst>
                  <a:ext uri="{FF2B5EF4-FFF2-40B4-BE49-F238E27FC236}">
                    <a16:creationId xmlns:a16="http://schemas.microsoft.com/office/drawing/2014/main" id="{423AB28D-A79B-4F65-88D0-F9296BCDBE4F}"/>
                  </a:ext>
                </a:extLst>
              </p:cNvPr>
              <p:cNvSpPr/>
              <p:nvPr/>
            </p:nvSpPr>
            <p:spPr>
              <a:xfrm>
                <a:off x="2589285" y="4464205"/>
                <a:ext cx="589079" cy="504049"/>
              </a:xfrm>
              <a:prstGeom prst="hexagon">
                <a:avLst/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7C0D3207-3F4D-486A-8475-BF04BA25B97C}"/>
                </a:ext>
              </a:extLst>
            </p:cNvPr>
            <p:cNvGrpSpPr/>
            <p:nvPr/>
          </p:nvGrpSpPr>
          <p:grpSpPr>
            <a:xfrm>
              <a:off x="7957270" y="555401"/>
              <a:ext cx="400378" cy="565227"/>
              <a:chOff x="2299960" y="3435046"/>
              <a:chExt cx="400378" cy="565227"/>
            </a:xfrm>
          </p:grpSpPr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0AEED696-6B67-4FA1-81B7-3E130FDA4C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960" y="3435046"/>
                <a:ext cx="152728" cy="282613"/>
              </a:xfrm>
              <a:prstGeom prst="line">
                <a:avLst/>
              </a:prstGeom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F26BF991-4354-43E9-A17F-7487642FDA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6112" y="3717659"/>
                <a:ext cx="146577" cy="282614"/>
              </a:xfrm>
              <a:prstGeom prst="line">
                <a:avLst/>
              </a:prstGeom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FCF7D56A-3373-4A1F-A8D4-A96E3BB7F2DD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육각형 107">
              <a:extLst>
                <a:ext uri="{FF2B5EF4-FFF2-40B4-BE49-F238E27FC236}">
                  <a16:creationId xmlns:a16="http://schemas.microsoft.com/office/drawing/2014/main" id="{E6E88B98-8F19-4E67-874B-8465B15C18A8}"/>
                </a:ext>
              </a:extLst>
            </p:cNvPr>
            <p:cNvSpPr/>
            <p:nvPr/>
          </p:nvSpPr>
          <p:spPr>
            <a:xfrm>
              <a:off x="6778053" y="850714"/>
              <a:ext cx="694007" cy="585033"/>
            </a:xfrm>
            <a:prstGeom prst="hexagon">
              <a:avLst/>
            </a:prstGeom>
            <a:noFill/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34C2781-FBEB-4DCE-8886-DEB687F98C68}"/>
                </a:ext>
              </a:extLst>
            </p:cNvPr>
            <p:cNvGrpSpPr/>
            <p:nvPr/>
          </p:nvGrpSpPr>
          <p:grpSpPr>
            <a:xfrm rot="7303488">
              <a:off x="7961189" y="1740765"/>
              <a:ext cx="417031" cy="634898"/>
              <a:chOff x="2199564" y="3327017"/>
              <a:chExt cx="417031" cy="634898"/>
            </a:xfrm>
          </p:grpSpPr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F8D2FBAF-74FA-41F2-A06F-7BC1264279DD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144864" y="3533363"/>
                <a:ext cx="415868" cy="3175"/>
              </a:xfrm>
              <a:prstGeom prst="line">
                <a:avLst/>
              </a:prstGeom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3AB55E94-AFC9-4484-AA5A-E12DE6024A2F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 flipV="1">
                <a:off x="2280110" y="3709502"/>
                <a:ext cx="171867" cy="332960"/>
              </a:xfrm>
              <a:prstGeom prst="line">
                <a:avLst/>
              </a:prstGeom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21FC850E-21D4-4120-AF1F-B04CD4FA7D88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504079" y="3640694"/>
                <a:ext cx="81656" cy="143377"/>
              </a:xfrm>
              <a:prstGeom prst="line">
                <a:avLst/>
              </a:prstGeom>
              <a:ln w="63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9D582460-DE60-4D64-8E16-71D903F8D8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13084"/>
            <a:stretch/>
          </p:blipFill>
          <p:spPr>
            <a:xfrm>
              <a:off x="6938818" y="973953"/>
              <a:ext cx="383084" cy="332960"/>
            </a:xfrm>
            <a:prstGeom prst="rect">
              <a:avLst/>
            </a:prstGeom>
          </p:spPr>
        </p:pic>
      </p:grpSp>
      <p:pic>
        <p:nvPicPr>
          <p:cNvPr id="123" name="그림 122">
            <a:extLst>
              <a:ext uri="{FF2B5EF4-FFF2-40B4-BE49-F238E27FC236}">
                <a16:creationId xmlns:a16="http://schemas.microsoft.com/office/drawing/2014/main" id="{BD54C79E-B593-4544-A3FD-49D5909105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3345"/>
          <a:stretch/>
        </p:blipFill>
        <p:spPr>
          <a:xfrm>
            <a:off x="8109998" y="1610917"/>
            <a:ext cx="358702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83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537A7BF-ACCB-4D63-82C6-7CB76B4FA48C}"/>
              </a:ext>
            </a:extLst>
          </p:cNvPr>
          <p:cNvGrpSpPr/>
          <p:nvPr/>
        </p:nvGrpSpPr>
        <p:grpSpPr>
          <a:xfrm>
            <a:off x="-90351" y="-28575"/>
            <a:ext cx="2651319" cy="2339721"/>
            <a:chOff x="267965" y="2806653"/>
            <a:chExt cx="2651319" cy="23397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9AA72D-27DB-4404-9590-25C62F05E6A9}"/>
                </a:ext>
              </a:extLst>
            </p:cNvPr>
            <p:cNvGrpSpPr/>
            <p:nvPr/>
          </p:nvGrpSpPr>
          <p:grpSpPr>
            <a:xfrm rot="14262890">
              <a:off x="1067335" y="2760028"/>
              <a:ext cx="511015" cy="604266"/>
              <a:chOff x="2189323" y="3486461"/>
              <a:chExt cx="511015" cy="604266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8CE97F8-6623-47A2-AE1F-643A162AB305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 flipV="1">
                <a:off x="2276979" y="3398805"/>
                <a:ext cx="154969" cy="33028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F48BC14-6117-41E1-9E8B-A34ABAA2E898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>
                <a:off x="2133912" y="3879931"/>
                <a:ext cx="408198" cy="13394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2E57BB6-5BB9-43F2-BE82-3C3E3334B1C8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AEDFBF2-B361-4D9E-BB96-EB34E179E7C0}"/>
                </a:ext>
              </a:extLst>
            </p:cNvPr>
            <p:cNvGrpSpPr/>
            <p:nvPr/>
          </p:nvGrpSpPr>
          <p:grpSpPr>
            <a:xfrm>
              <a:off x="267965" y="3163216"/>
              <a:ext cx="2651319" cy="1983158"/>
              <a:chOff x="267965" y="3163216"/>
              <a:chExt cx="2651319" cy="198315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6EDC2C2-312C-494D-9B3E-005DA533C883}"/>
                  </a:ext>
                </a:extLst>
              </p:cNvPr>
              <p:cNvGrpSpPr/>
              <p:nvPr/>
            </p:nvGrpSpPr>
            <p:grpSpPr>
              <a:xfrm>
                <a:off x="612498" y="3163216"/>
                <a:ext cx="2306786" cy="1713725"/>
                <a:chOff x="871578" y="3254529"/>
                <a:chExt cx="2306786" cy="1713725"/>
              </a:xfrm>
            </p:grpSpPr>
            <p:sp>
              <p:nvSpPr>
                <p:cNvPr id="30" name="육각형 29">
                  <a:extLst>
                    <a:ext uri="{FF2B5EF4-FFF2-40B4-BE49-F238E27FC236}">
                      <a16:creationId xmlns:a16="http://schemas.microsoft.com/office/drawing/2014/main" id="{52EA68DA-E8D1-405C-9E7C-3A379F1DB209}"/>
                    </a:ext>
                  </a:extLst>
                </p:cNvPr>
                <p:cNvSpPr/>
                <p:nvPr/>
              </p:nvSpPr>
              <p:spPr>
                <a:xfrm>
                  <a:off x="1435894" y="3254529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육각형 30">
                  <a:extLst>
                    <a:ext uri="{FF2B5EF4-FFF2-40B4-BE49-F238E27FC236}">
                      <a16:creationId xmlns:a16="http://schemas.microsoft.com/office/drawing/2014/main" id="{6D5475A8-7C7D-4738-A58E-9D50FD6DA582}"/>
                    </a:ext>
                  </a:extLst>
                </p:cNvPr>
                <p:cNvSpPr/>
                <p:nvPr/>
              </p:nvSpPr>
              <p:spPr>
                <a:xfrm>
                  <a:off x="1435893" y="3859367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육각형 31">
                  <a:extLst>
                    <a:ext uri="{FF2B5EF4-FFF2-40B4-BE49-F238E27FC236}">
                      <a16:creationId xmlns:a16="http://schemas.microsoft.com/office/drawing/2014/main" id="{1284513C-E8CF-4CA0-BCDB-6A8B322387D0}"/>
                    </a:ext>
                  </a:extLst>
                </p:cNvPr>
                <p:cNvSpPr/>
                <p:nvPr/>
              </p:nvSpPr>
              <p:spPr>
                <a:xfrm>
                  <a:off x="2024972" y="3556948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육각형 32">
                  <a:extLst>
                    <a:ext uri="{FF2B5EF4-FFF2-40B4-BE49-F238E27FC236}">
                      <a16:creationId xmlns:a16="http://schemas.microsoft.com/office/drawing/2014/main" id="{BDB088BC-C26C-448B-9319-C45C1E641E37}"/>
                    </a:ext>
                  </a:extLst>
                </p:cNvPr>
                <p:cNvSpPr/>
                <p:nvPr/>
              </p:nvSpPr>
              <p:spPr>
                <a:xfrm>
                  <a:off x="2024971" y="4161786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육각형 33">
                  <a:extLst>
                    <a:ext uri="{FF2B5EF4-FFF2-40B4-BE49-F238E27FC236}">
                      <a16:creationId xmlns:a16="http://schemas.microsoft.com/office/drawing/2014/main" id="{3904F2C8-4AE6-46DB-8A91-8EEA9923D444}"/>
                    </a:ext>
                  </a:extLst>
                </p:cNvPr>
                <p:cNvSpPr/>
                <p:nvPr/>
              </p:nvSpPr>
              <p:spPr>
                <a:xfrm>
                  <a:off x="2589285" y="4464205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육각형 34">
                  <a:extLst>
                    <a:ext uri="{FF2B5EF4-FFF2-40B4-BE49-F238E27FC236}">
                      <a16:creationId xmlns:a16="http://schemas.microsoft.com/office/drawing/2014/main" id="{8D2A9DE1-34CB-4CE5-90A2-343C4377C1FF}"/>
                    </a:ext>
                  </a:extLst>
                </p:cNvPr>
                <p:cNvSpPr/>
                <p:nvPr/>
              </p:nvSpPr>
              <p:spPr>
                <a:xfrm>
                  <a:off x="871578" y="4161785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8E42403-B498-4A35-B747-A00E14C36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94" t="5183" r="11052" b="19013"/>
              <a:stretch/>
            </p:blipFill>
            <p:spPr>
              <a:xfrm rot="2701089">
                <a:off x="1901166" y="3563771"/>
                <a:ext cx="318531" cy="307777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C30FB20-C585-4604-A2D5-223F820D1CDA}"/>
                  </a:ext>
                </a:extLst>
              </p:cNvPr>
              <p:cNvGrpSpPr/>
              <p:nvPr/>
            </p:nvGrpSpPr>
            <p:grpSpPr>
              <a:xfrm>
                <a:off x="2299960" y="3435046"/>
                <a:ext cx="400378" cy="565227"/>
                <a:chOff x="2299960" y="3435046"/>
                <a:chExt cx="400378" cy="565227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7936DA24-0EDA-4D0A-8966-3A3CF1241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9960" y="343504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E5300DF-0AFD-4E8D-A469-107041BC4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06112" y="371765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B702E1CB-D1EC-451E-A44E-76688376F811}"/>
                    </a:ext>
                  </a:extLst>
                </p:cNvPr>
                <p:cNvCxnSpPr/>
                <p:nvPr/>
              </p:nvCxnSpPr>
              <p:spPr>
                <a:xfrm>
                  <a:off x="2452688" y="3717659"/>
                  <a:ext cx="247650" cy="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00F5821-C7F4-4E53-A564-A261FB4A7C4A}"/>
                  </a:ext>
                </a:extLst>
              </p:cNvPr>
              <p:cNvGrpSpPr/>
              <p:nvPr/>
            </p:nvGrpSpPr>
            <p:grpSpPr>
              <a:xfrm rot="10800000">
                <a:off x="267965" y="3716967"/>
                <a:ext cx="971276" cy="887388"/>
                <a:chOff x="1697312" y="3415996"/>
                <a:chExt cx="971276" cy="887388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8F0D6DB0-4D4A-470E-89C6-FC43573C2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8210" y="341599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D0AB7772-3677-43DD-968F-ECECDFFD6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4362" y="369860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6D0944-AD07-4B15-AE3F-BF0103678F5D}"/>
                    </a:ext>
                  </a:extLst>
                </p:cNvPr>
                <p:cNvCxnSpPr/>
                <p:nvPr/>
              </p:nvCxnSpPr>
              <p:spPr>
                <a:xfrm>
                  <a:off x="2420938" y="3698609"/>
                  <a:ext cx="247650" cy="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44E8A54-4930-4ADA-9239-DF3ABCDC0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97312" y="4020770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육각형 13">
                <a:extLst>
                  <a:ext uri="{FF2B5EF4-FFF2-40B4-BE49-F238E27FC236}">
                    <a16:creationId xmlns:a16="http://schemas.microsoft.com/office/drawing/2014/main" id="{4AEB2749-FD7A-4A04-932B-B1378B848636}"/>
                  </a:ext>
                </a:extLst>
              </p:cNvPr>
              <p:cNvSpPr/>
              <p:nvPr/>
            </p:nvSpPr>
            <p:spPr>
              <a:xfrm>
                <a:off x="1120743" y="3730359"/>
                <a:ext cx="694007" cy="585033"/>
              </a:xfrm>
              <a:prstGeom prst="hexagon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AEFE9A9-87E8-451B-AB27-F2CF01E79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74" t="4092" r="4950" b="18307"/>
              <a:stretch/>
            </p:blipFill>
            <p:spPr>
              <a:xfrm>
                <a:off x="1308241" y="3883684"/>
                <a:ext cx="326222" cy="282614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37917EB-3A69-4D9B-A8DC-BF8FECF582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281" y="4023253"/>
                <a:ext cx="175975" cy="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BFBA4BB-8C02-458E-B08E-F9D4272E3E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81" y="4020078"/>
                <a:ext cx="175975" cy="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B81E0D3-0B3A-475C-984A-C318950BD7D3}"/>
                  </a:ext>
                </a:extLst>
              </p:cNvPr>
              <p:cNvGrpSpPr/>
              <p:nvPr/>
            </p:nvGrpSpPr>
            <p:grpSpPr>
              <a:xfrm rot="7303488">
                <a:off x="2303879" y="4620410"/>
                <a:ext cx="417031" cy="634898"/>
                <a:chOff x="2199564" y="3327017"/>
                <a:chExt cx="417031" cy="634898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255E668-0E51-4456-88EE-4217D62D4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144864" y="3533363"/>
                  <a:ext cx="415868" cy="3175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B2D8CC01-5115-4DDA-84F2-96B28E28E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 flipV="1">
                  <a:off x="2280110" y="3709502"/>
                  <a:ext cx="171867" cy="33296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BE20472E-2525-46E8-B138-E19A88BD1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504079" y="3640694"/>
                  <a:ext cx="81656" cy="143377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A946887-966A-480E-BF5D-B5F77F976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585" t="5080" r="31799" b="18998"/>
              <a:stretch/>
            </p:blipFill>
            <p:spPr>
              <a:xfrm rot="19736692">
                <a:off x="812891" y="4136091"/>
                <a:ext cx="186950" cy="38762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39CD5A9-232E-45DB-90A1-ACF0CF81EF4A}"/>
              </a:ext>
            </a:extLst>
          </p:cNvPr>
          <p:cNvGrpSpPr/>
          <p:nvPr/>
        </p:nvGrpSpPr>
        <p:grpSpPr>
          <a:xfrm>
            <a:off x="7447756" y="4791075"/>
            <a:ext cx="304800" cy="352425"/>
            <a:chOff x="8146256" y="4533900"/>
            <a:chExt cx="304800" cy="3524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4986FFF-4946-40BC-8EEE-BC444B34624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47B3BC2-88EF-4DFB-9D3A-3BEB901FF009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C2D6FEF-BEF3-4106-B85E-412BE3A37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D546851-B261-443A-A01D-E0C0F8C9A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54578B7-1111-4054-ADC8-B66756AE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6AE621F-6F07-4350-8423-DA566DACBAB8}"/>
              </a:ext>
            </a:extLst>
          </p:cNvPr>
          <p:cNvGrpSpPr/>
          <p:nvPr/>
        </p:nvGrpSpPr>
        <p:grpSpPr>
          <a:xfrm>
            <a:off x="7822406" y="4790282"/>
            <a:ext cx="304800" cy="352425"/>
            <a:chOff x="8146256" y="4533900"/>
            <a:chExt cx="304800" cy="35242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F3988CF-29E5-4EAB-A29D-A7AA8A1F1DE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479438A-CDEE-4D3B-81DC-27694742F1DB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FA9D5BE-A4D2-4F58-A262-4ED7628676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E839535-CC6E-4B91-B58C-EE586FD8A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A899888-3A8D-40D3-9E19-126B16F8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915641-F519-4DB9-BE67-66EE55504A36}"/>
              </a:ext>
            </a:extLst>
          </p:cNvPr>
          <p:cNvGrpSpPr/>
          <p:nvPr/>
        </p:nvGrpSpPr>
        <p:grpSpPr>
          <a:xfrm>
            <a:off x="8154194" y="4791075"/>
            <a:ext cx="304800" cy="352425"/>
            <a:chOff x="8146256" y="4533900"/>
            <a:chExt cx="304800" cy="35242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2701AB4-3F4C-4C5A-B97B-06E0041116CE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F70A01C-921A-414A-9A64-6C131CAE2E4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91D6810-272D-48FA-8EC3-0524A6AF1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52B1F1F-DF8A-4354-B1BA-FA1DEF803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948FD63-9204-4BF0-B0E5-1D05D6FDF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D44C1A2-CADE-4EFF-8ED8-60B1CA16BC39}"/>
              </a:ext>
            </a:extLst>
          </p:cNvPr>
          <p:cNvGrpSpPr/>
          <p:nvPr/>
        </p:nvGrpSpPr>
        <p:grpSpPr>
          <a:xfrm>
            <a:off x="8485982" y="4791868"/>
            <a:ext cx="304800" cy="352425"/>
            <a:chOff x="8146256" y="4533900"/>
            <a:chExt cx="304800" cy="35242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2A5ACC7-110B-434B-B306-F08F604F0F40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B720771F-A57A-438A-B628-142D01830B1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6A6E13C-EEB7-4567-ADDC-E5DCCAA96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139D414-2432-4675-AB71-FE13F25BF5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1807EDA-3101-4825-9CCE-C6594A076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3766A0F-29C0-4841-8F5D-E368F92659DE}"/>
              </a:ext>
            </a:extLst>
          </p:cNvPr>
          <p:cNvGrpSpPr/>
          <p:nvPr/>
        </p:nvGrpSpPr>
        <p:grpSpPr>
          <a:xfrm>
            <a:off x="8817770" y="4792661"/>
            <a:ext cx="304800" cy="352425"/>
            <a:chOff x="8146256" y="4533900"/>
            <a:chExt cx="304800" cy="352425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F1FC2A-E2C8-446D-A734-E23E841F4E74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1CC673B-2915-4279-9718-EDB6EBCEC89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1BF930B0-4C22-484B-92C5-7E8AF8C91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42D7D0-033D-42BB-B207-2D44FE45E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3A1BB64-55B6-4A04-A43A-879C1BFB9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3CF64E-E37D-40EB-A809-3CED944D2F74}"/>
              </a:ext>
            </a:extLst>
          </p:cNvPr>
          <p:cNvGrpSpPr/>
          <p:nvPr/>
        </p:nvGrpSpPr>
        <p:grpSpPr>
          <a:xfrm>
            <a:off x="9149558" y="4793454"/>
            <a:ext cx="304800" cy="352425"/>
            <a:chOff x="8146256" y="4533900"/>
            <a:chExt cx="304800" cy="352425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F7980B7-0042-408C-BEE0-F400461E390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174E613B-3341-472A-A9FD-662D3A0DF757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CDFC658-15E6-4BFC-BACA-24AD203D5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6DDB9FD-770B-4799-82C9-0494B0202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4AB2EB6-A88B-4207-9749-C8BAA4E82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892E539-FE16-46E4-84C0-61CF02180E4E}"/>
              </a:ext>
            </a:extLst>
          </p:cNvPr>
          <p:cNvGrpSpPr/>
          <p:nvPr/>
        </p:nvGrpSpPr>
        <p:grpSpPr>
          <a:xfrm>
            <a:off x="9481346" y="4794247"/>
            <a:ext cx="304800" cy="352425"/>
            <a:chOff x="8146256" y="4533900"/>
            <a:chExt cx="304800" cy="352425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4934D02-571C-412E-892E-2FAD2634747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A692064-398F-47E7-91A2-8D364306F71D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962F611-BDEB-4200-A4B9-B5BA1C583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48A2AD-F656-43C7-B535-0418A181B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95AE1D6B-0E53-46A2-A4D2-F3977E5F7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422BC3-018F-4EF4-9CDF-8868662FEDFA}"/>
              </a:ext>
            </a:extLst>
          </p:cNvPr>
          <p:cNvGrpSpPr/>
          <p:nvPr/>
        </p:nvGrpSpPr>
        <p:grpSpPr>
          <a:xfrm>
            <a:off x="8147371" y="4350540"/>
            <a:ext cx="304800" cy="352425"/>
            <a:chOff x="8146256" y="4533900"/>
            <a:chExt cx="304800" cy="35242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326C2CDC-3652-4F8C-A9DD-86F44916A064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CE0561C-2578-4F06-AF0E-DC2C6DEA27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C6838B7-91CD-4530-8CC4-FFE865318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2717ED-DBDF-4F04-B797-3EE6AF696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1430043-BD81-4E13-A212-261B33AC8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9BBCC0E-290E-4F4B-9717-8AC9780C5566}"/>
              </a:ext>
            </a:extLst>
          </p:cNvPr>
          <p:cNvGrpSpPr/>
          <p:nvPr/>
        </p:nvGrpSpPr>
        <p:grpSpPr>
          <a:xfrm>
            <a:off x="8463916" y="4348158"/>
            <a:ext cx="304800" cy="352425"/>
            <a:chOff x="8146256" y="4533900"/>
            <a:chExt cx="304800" cy="352425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9D3E3AC-AFFF-43E7-94BA-7A06CBA51537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BA4F0664-861E-4A01-8122-C9CDE445FC6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9AB512CC-12B1-41EA-941F-DC1ADDDD1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1DB577B-0920-44E9-893E-913AC70AA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0D674DB4-4D25-41F5-BA3B-8394AFC20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BC0879B-FBC3-420C-A2C4-B752D6B3C44F}"/>
              </a:ext>
            </a:extLst>
          </p:cNvPr>
          <p:cNvGrpSpPr/>
          <p:nvPr/>
        </p:nvGrpSpPr>
        <p:grpSpPr>
          <a:xfrm>
            <a:off x="8780461" y="4345776"/>
            <a:ext cx="304800" cy="352425"/>
            <a:chOff x="8146256" y="4533900"/>
            <a:chExt cx="304800" cy="352425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C6A0647-A99F-4B6A-99B3-1CA5FFBDA26A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518BFC38-4FA8-499A-9BC4-75A142A3B4B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A84D752-5913-4675-BF57-9F1A8AD8E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CEE1A6C-67A9-431E-B361-9B28312A4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002AEFF1-B156-4132-9239-8AB6BE44CF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F490112-B404-47B9-B590-CBB0764FFC10}"/>
              </a:ext>
            </a:extLst>
          </p:cNvPr>
          <p:cNvGrpSpPr/>
          <p:nvPr/>
        </p:nvGrpSpPr>
        <p:grpSpPr>
          <a:xfrm>
            <a:off x="9097006" y="4343394"/>
            <a:ext cx="304800" cy="352425"/>
            <a:chOff x="8146256" y="4533900"/>
            <a:chExt cx="304800" cy="352425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10370D9-91DF-4565-889D-85B267095F7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4B58ED1-4C9E-49C1-851F-1FA25CDC7CF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127F2CB-109D-4A61-96E3-77C2485A8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C89A5CF-2F20-4BD8-8994-7ED6D7205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9A538EA5-8306-40E8-89F1-67A5114C28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6E7C3BC-5E92-4018-A311-C7FEE8834C36}"/>
              </a:ext>
            </a:extLst>
          </p:cNvPr>
          <p:cNvGrpSpPr/>
          <p:nvPr/>
        </p:nvGrpSpPr>
        <p:grpSpPr>
          <a:xfrm>
            <a:off x="9413551" y="4341012"/>
            <a:ext cx="304800" cy="352425"/>
            <a:chOff x="8146256" y="4533900"/>
            <a:chExt cx="304800" cy="352425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5FD27EE8-EB1B-43FA-A383-C1C76A864399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E1007952-9F7C-4E77-8942-4EEF8E78D9CD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E6EE3BB3-675F-4F20-956C-1C8887947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74053061-C209-4EC9-9D5C-4862F02D8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CFB8003-ACEB-4E8C-92CC-185C7297F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1210921-B16A-4CA8-A5A0-65A80B2D1B8E}"/>
              </a:ext>
            </a:extLst>
          </p:cNvPr>
          <p:cNvGrpSpPr/>
          <p:nvPr/>
        </p:nvGrpSpPr>
        <p:grpSpPr>
          <a:xfrm>
            <a:off x="8768716" y="3931437"/>
            <a:ext cx="304800" cy="352425"/>
            <a:chOff x="8146256" y="4533900"/>
            <a:chExt cx="304800" cy="352425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99B61EF-B828-4DC4-9FC8-35587AA0DB35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58E7034-45F8-423E-A078-3BB1E04B02D5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0962B53-C4BA-43AA-9E7C-D0E407E03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D4E2BA9-F8F9-4576-94C3-2E44C2B62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8F75B5E-50F2-41BD-B02A-46AC3F5D2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3D5A9D1-424F-4586-9ABF-7C884CB319CB}"/>
              </a:ext>
            </a:extLst>
          </p:cNvPr>
          <p:cNvGrpSpPr/>
          <p:nvPr/>
        </p:nvGrpSpPr>
        <p:grpSpPr>
          <a:xfrm>
            <a:off x="9108751" y="3927467"/>
            <a:ext cx="304800" cy="352425"/>
            <a:chOff x="8146256" y="4533900"/>
            <a:chExt cx="304800" cy="352425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9833DCAE-3B0B-421C-8F4A-A80084D2DE86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49FBED31-6EDD-462C-9B7C-7E647746E55E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D6DA15F6-3881-409F-800D-02400B885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622A4566-66AB-4858-A30F-4316FE722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3E126E31-A35A-4ABF-A7CD-08AC6285F8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9D8A697-66DD-46A5-8D6A-D1F8851BF3DE}"/>
              </a:ext>
            </a:extLst>
          </p:cNvPr>
          <p:cNvGrpSpPr/>
          <p:nvPr/>
        </p:nvGrpSpPr>
        <p:grpSpPr>
          <a:xfrm>
            <a:off x="9448786" y="3923497"/>
            <a:ext cx="304800" cy="352425"/>
            <a:chOff x="8146256" y="4533900"/>
            <a:chExt cx="304800" cy="352425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60DEF9D-B9C7-4A29-8AA7-DA739F41592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350FA0B8-4B45-4D05-9400-856393E65CF1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B9067FB4-F5B5-4254-8125-1F5C77864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C24D70D-1667-49CE-9698-39B733453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33A0021-1A07-44D1-B04B-69844EC19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9ADB753-0628-44A0-9913-29387C9B35FE}"/>
              </a:ext>
            </a:extLst>
          </p:cNvPr>
          <p:cNvGrpSpPr/>
          <p:nvPr/>
        </p:nvGrpSpPr>
        <p:grpSpPr>
          <a:xfrm>
            <a:off x="33474" y="2918449"/>
            <a:ext cx="1249914" cy="1301118"/>
            <a:chOff x="6778053" y="283571"/>
            <a:chExt cx="1798541" cy="198315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5181E35F-86E7-4B25-A531-F7CA4454A18A}"/>
                </a:ext>
              </a:extLst>
            </p:cNvPr>
            <p:cNvGrpSpPr/>
            <p:nvPr/>
          </p:nvGrpSpPr>
          <p:grpSpPr>
            <a:xfrm>
              <a:off x="6834123" y="283571"/>
              <a:ext cx="1742471" cy="1713725"/>
              <a:chOff x="1435893" y="3254529"/>
              <a:chExt cx="1742471" cy="1713725"/>
            </a:xfrm>
          </p:grpSpPr>
          <p:sp>
            <p:nvSpPr>
              <p:cNvPr id="157" name="육각형 156">
                <a:extLst>
                  <a:ext uri="{FF2B5EF4-FFF2-40B4-BE49-F238E27FC236}">
                    <a16:creationId xmlns:a16="http://schemas.microsoft.com/office/drawing/2014/main" id="{ED82D868-0555-4A90-81EA-2E7302A4E2D3}"/>
                  </a:ext>
                </a:extLst>
              </p:cNvPr>
              <p:cNvSpPr/>
              <p:nvPr/>
            </p:nvSpPr>
            <p:spPr>
              <a:xfrm>
                <a:off x="1435894" y="3254529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육각형 157">
                <a:extLst>
                  <a:ext uri="{FF2B5EF4-FFF2-40B4-BE49-F238E27FC236}">
                    <a16:creationId xmlns:a16="http://schemas.microsoft.com/office/drawing/2014/main" id="{0CA9B2AE-D6A6-4A61-B6C1-C32D162C4186}"/>
                  </a:ext>
                </a:extLst>
              </p:cNvPr>
              <p:cNvSpPr/>
              <p:nvPr/>
            </p:nvSpPr>
            <p:spPr>
              <a:xfrm>
                <a:off x="1435893" y="3859367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육각형 158">
                <a:extLst>
                  <a:ext uri="{FF2B5EF4-FFF2-40B4-BE49-F238E27FC236}">
                    <a16:creationId xmlns:a16="http://schemas.microsoft.com/office/drawing/2014/main" id="{5D450047-A921-488F-9FFC-B523DCAB75E8}"/>
                  </a:ext>
                </a:extLst>
              </p:cNvPr>
              <p:cNvSpPr/>
              <p:nvPr/>
            </p:nvSpPr>
            <p:spPr>
              <a:xfrm>
                <a:off x="2024972" y="3556948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육각형 159">
                <a:extLst>
                  <a:ext uri="{FF2B5EF4-FFF2-40B4-BE49-F238E27FC236}">
                    <a16:creationId xmlns:a16="http://schemas.microsoft.com/office/drawing/2014/main" id="{60CEF412-1782-42D8-9AE3-B0DF3656355D}"/>
                  </a:ext>
                </a:extLst>
              </p:cNvPr>
              <p:cNvSpPr/>
              <p:nvPr/>
            </p:nvSpPr>
            <p:spPr>
              <a:xfrm>
                <a:off x="2024971" y="4161786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육각형 160">
                <a:extLst>
                  <a:ext uri="{FF2B5EF4-FFF2-40B4-BE49-F238E27FC236}">
                    <a16:creationId xmlns:a16="http://schemas.microsoft.com/office/drawing/2014/main" id="{6FCA5DEF-758B-494C-8A87-CF522ABD1961}"/>
                  </a:ext>
                </a:extLst>
              </p:cNvPr>
              <p:cNvSpPr/>
              <p:nvPr/>
            </p:nvSpPr>
            <p:spPr>
              <a:xfrm>
                <a:off x="2589285" y="4464205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3135A98-9B4A-4A47-9644-060B4F824394}"/>
                </a:ext>
              </a:extLst>
            </p:cNvPr>
            <p:cNvGrpSpPr/>
            <p:nvPr/>
          </p:nvGrpSpPr>
          <p:grpSpPr>
            <a:xfrm>
              <a:off x="7957270" y="555401"/>
              <a:ext cx="400378" cy="565227"/>
              <a:chOff x="2299960" y="3435046"/>
              <a:chExt cx="400378" cy="565227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DE3A269C-0080-40B7-AFE3-20ED97DEC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960" y="3435046"/>
                <a:ext cx="152728" cy="282613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1D9D5272-6039-4F39-B7AA-749C5BD9E1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6112" y="3717659"/>
                <a:ext cx="146577" cy="282614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FC24F049-2C9B-4DEA-8993-D9C25A347CC0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육각형 147">
              <a:extLst>
                <a:ext uri="{FF2B5EF4-FFF2-40B4-BE49-F238E27FC236}">
                  <a16:creationId xmlns:a16="http://schemas.microsoft.com/office/drawing/2014/main" id="{6C1A23AA-08A8-4A7E-8644-CF27B4D703FF}"/>
                </a:ext>
              </a:extLst>
            </p:cNvPr>
            <p:cNvSpPr/>
            <p:nvPr/>
          </p:nvSpPr>
          <p:spPr>
            <a:xfrm>
              <a:off x="6778053" y="850714"/>
              <a:ext cx="694007" cy="585033"/>
            </a:xfrm>
            <a:prstGeom prst="hexagon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222CD4D5-4D43-461D-A224-955A99C0DA34}"/>
                </a:ext>
              </a:extLst>
            </p:cNvPr>
            <p:cNvGrpSpPr/>
            <p:nvPr/>
          </p:nvGrpSpPr>
          <p:grpSpPr>
            <a:xfrm rot="7303488">
              <a:off x="7961189" y="1740765"/>
              <a:ext cx="417031" cy="634898"/>
              <a:chOff x="2199564" y="3327017"/>
              <a:chExt cx="417031" cy="634898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14E47E38-AD35-477D-A084-913821878753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144864" y="3533363"/>
                <a:ext cx="415868" cy="3175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07EF9A07-DE1C-4406-A6B4-CCF9387FE686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 flipV="1">
                <a:off x="2280110" y="3709502"/>
                <a:ext cx="171867" cy="33296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8EE970B7-9F82-4F9A-8D85-9539FFAA9A2C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504079" y="3640694"/>
                <a:ext cx="81656" cy="143377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F4969D4E-4D27-45C1-876E-EB3309C9F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3084"/>
            <a:stretch/>
          </p:blipFill>
          <p:spPr>
            <a:xfrm>
              <a:off x="6938818" y="973953"/>
              <a:ext cx="383084" cy="332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Google Shape;323;p38">
            <a:extLst>
              <a:ext uri="{FF2B5EF4-FFF2-40B4-BE49-F238E27FC236}">
                <a16:creationId xmlns:a16="http://schemas.microsoft.com/office/drawing/2014/main" id="{80B9FE1C-E29F-425E-8128-9A281D171B96}"/>
              </a:ext>
            </a:extLst>
          </p:cNvPr>
          <p:cNvSpPr txBox="1">
            <a:spLocks/>
          </p:cNvSpPr>
          <p:nvPr/>
        </p:nvSpPr>
        <p:spPr>
          <a:xfrm>
            <a:off x="3519404" y="2092160"/>
            <a:ext cx="1296435" cy="95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dirty="0"/>
              <a:t>02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D7823-529D-4F47-B43D-CDEE42B78E73}"/>
              </a:ext>
            </a:extLst>
          </p:cNvPr>
          <p:cNvSpPr txBox="1"/>
          <p:nvPr/>
        </p:nvSpPr>
        <p:spPr>
          <a:xfrm>
            <a:off x="4703315" y="2111681"/>
            <a:ext cx="332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데이터 정의</a:t>
            </a:r>
          </a:p>
        </p:txBody>
      </p:sp>
      <p:sp>
        <p:nvSpPr>
          <p:cNvPr id="48" name="Google Shape;308;p36">
            <a:extLst>
              <a:ext uri="{FF2B5EF4-FFF2-40B4-BE49-F238E27FC236}">
                <a16:creationId xmlns:a16="http://schemas.microsoft.com/office/drawing/2014/main" id="{CA1BE437-DC74-44B8-AB96-D7269E282F67}"/>
              </a:ext>
            </a:extLst>
          </p:cNvPr>
          <p:cNvSpPr txBox="1">
            <a:spLocks/>
          </p:cNvSpPr>
          <p:nvPr/>
        </p:nvSpPr>
        <p:spPr>
          <a:xfrm>
            <a:off x="4703315" y="2571750"/>
            <a:ext cx="487502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None/>
              <a:defRPr sz="14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주제에 맞는 데이터 선정과 수집 방법의 선택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327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557512" y="3055475"/>
            <a:ext cx="2808000" cy="3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대용량 데이터</a:t>
            </a:r>
            <a:endParaRPr sz="160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0" name="Google Shape;280;p35"/>
          <p:cNvSpPr/>
          <p:nvPr/>
        </p:nvSpPr>
        <p:spPr>
          <a:xfrm>
            <a:off x="1488405" y="1729050"/>
            <a:ext cx="1008300" cy="100830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4067850" y="1729050"/>
            <a:ext cx="1008300" cy="100830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6756150" y="1729050"/>
            <a:ext cx="1008300" cy="1008300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5"/>
          <p:cNvGrpSpPr/>
          <p:nvPr/>
        </p:nvGrpSpPr>
        <p:grpSpPr>
          <a:xfrm>
            <a:off x="7009672" y="1982564"/>
            <a:ext cx="501223" cy="501263"/>
            <a:chOff x="10103675" y="4018300"/>
            <a:chExt cx="623800" cy="623850"/>
          </a:xfrm>
        </p:grpSpPr>
        <p:sp>
          <p:nvSpPr>
            <p:cNvPr id="291" name="Google Shape;291;p35"/>
            <p:cNvSpPr/>
            <p:nvPr/>
          </p:nvSpPr>
          <p:spPr>
            <a:xfrm>
              <a:off x="10148300" y="4154675"/>
              <a:ext cx="444075" cy="442825"/>
            </a:xfrm>
            <a:custGeom>
              <a:avLst/>
              <a:gdLst/>
              <a:ahLst/>
              <a:cxnLst/>
              <a:rect l="l" t="t" r="r" b="b"/>
              <a:pathLst>
                <a:path w="17763" h="17713" extrusionOk="0">
                  <a:moveTo>
                    <a:pt x="8431" y="6615"/>
                  </a:moveTo>
                  <a:lnTo>
                    <a:pt x="14173" y="12357"/>
                  </a:lnTo>
                  <a:cubicBezTo>
                    <a:pt x="13838" y="12677"/>
                    <a:pt x="13392" y="12855"/>
                    <a:pt x="12930" y="12855"/>
                  </a:cubicBezTo>
                  <a:cubicBezTo>
                    <a:pt x="12928" y="12855"/>
                    <a:pt x="12926" y="12855"/>
                    <a:pt x="12924" y="12855"/>
                  </a:cubicBezTo>
                  <a:lnTo>
                    <a:pt x="10013" y="12855"/>
                  </a:lnTo>
                  <a:cubicBezTo>
                    <a:pt x="9203" y="12854"/>
                    <a:pt x="8453" y="12419"/>
                    <a:pt x="8050" y="11716"/>
                  </a:cubicBezTo>
                  <a:lnTo>
                    <a:pt x="5502" y="7255"/>
                  </a:lnTo>
                  <a:cubicBezTo>
                    <a:pt x="5398" y="7074"/>
                    <a:pt x="5450" y="6842"/>
                    <a:pt x="5622" y="6722"/>
                  </a:cubicBezTo>
                  <a:cubicBezTo>
                    <a:pt x="5692" y="6674"/>
                    <a:pt x="5772" y="6651"/>
                    <a:pt x="5851" y="6651"/>
                  </a:cubicBezTo>
                  <a:cubicBezTo>
                    <a:pt x="5968" y="6651"/>
                    <a:pt x="6083" y="6701"/>
                    <a:pt x="6163" y="6795"/>
                  </a:cubicBezTo>
                  <a:lnTo>
                    <a:pt x="7690" y="8629"/>
                  </a:lnTo>
                  <a:cubicBezTo>
                    <a:pt x="7771" y="8726"/>
                    <a:pt x="7891" y="8780"/>
                    <a:pt x="8013" y="8780"/>
                  </a:cubicBezTo>
                  <a:cubicBezTo>
                    <a:pt x="8060" y="8780"/>
                    <a:pt x="8108" y="8772"/>
                    <a:pt x="8154" y="8755"/>
                  </a:cubicBezTo>
                  <a:cubicBezTo>
                    <a:pt x="8320" y="8695"/>
                    <a:pt x="8431" y="8537"/>
                    <a:pt x="8431" y="8361"/>
                  </a:cubicBezTo>
                  <a:lnTo>
                    <a:pt x="8431" y="6615"/>
                  </a:lnTo>
                  <a:close/>
                  <a:moveTo>
                    <a:pt x="2825" y="0"/>
                  </a:moveTo>
                  <a:cubicBezTo>
                    <a:pt x="2706" y="0"/>
                    <a:pt x="2588" y="51"/>
                    <a:pt x="2504" y="150"/>
                  </a:cubicBezTo>
                  <a:cubicBezTo>
                    <a:pt x="888" y="2075"/>
                    <a:pt x="2" y="4508"/>
                    <a:pt x="0" y="7022"/>
                  </a:cubicBezTo>
                  <a:cubicBezTo>
                    <a:pt x="0" y="12917"/>
                    <a:pt x="4796" y="17713"/>
                    <a:pt x="10691" y="17713"/>
                  </a:cubicBezTo>
                  <a:cubicBezTo>
                    <a:pt x="13205" y="17712"/>
                    <a:pt x="15638" y="16826"/>
                    <a:pt x="17564" y="15209"/>
                  </a:cubicBezTo>
                  <a:cubicBezTo>
                    <a:pt x="17751" y="15051"/>
                    <a:pt x="17763" y="14766"/>
                    <a:pt x="17590" y="14592"/>
                  </a:cubicBezTo>
                  <a:lnTo>
                    <a:pt x="16795" y="13796"/>
                  </a:lnTo>
                  <a:cubicBezTo>
                    <a:pt x="16713" y="13716"/>
                    <a:pt x="16607" y="13677"/>
                    <a:pt x="16502" y="13677"/>
                  </a:cubicBezTo>
                  <a:cubicBezTo>
                    <a:pt x="16395" y="13677"/>
                    <a:pt x="16288" y="13717"/>
                    <a:pt x="16206" y="13798"/>
                  </a:cubicBezTo>
                  <a:cubicBezTo>
                    <a:pt x="16044" y="13961"/>
                    <a:pt x="16042" y="14223"/>
                    <a:pt x="16202" y="14387"/>
                  </a:cubicBezTo>
                  <a:lnTo>
                    <a:pt x="16667" y="14853"/>
                  </a:lnTo>
                  <a:cubicBezTo>
                    <a:pt x="14951" y="16162"/>
                    <a:pt x="12851" y="16872"/>
                    <a:pt x="10691" y="16874"/>
                  </a:cubicBezTo>
                  <a:cubicBezTo>
                    <a:pt x="5259" y="16874"/>
                    <a:pt x="839" y="12454"/>
                    <a:pt x="839" y="7021"/>
                  </a:cubicBezTo>
                  <a:cubicBezTo>
                    <a:pt x="839" y="4862"/>
                    <a:pt x="1550" y="2762"/>
                    <a:pt x="2859" y="1046"/>
                  </a:cubicBezTo>
                  <a:lnTo>
                    <a:pt x="7594" y="5779"/>
                  </a:lnTo>
                  <a:lnTo>
                    <a:pt x="7594" y="7205"/>
                  </a:lnTo>
                  <a:lnTo>
                    <a:pt x="6806" y="6261"/>
                  </a:lnTo>
                  <a:cubicBezTo>
                    <a:pt x="6561" y="5966"/>
                    <a:pt x="6208" y="5812"/>
                    <a:pt x="5850" y="5812"/>
                  </a:cubicBezTo>
                  <a:cubicBezTo>
                    <a:pt x="5605" y="5812"/>
                    <a:pt x="5358" y="5884"/>
                    <a:pt x="5142" y="6034"/>
                  </a:cubicBezTo>
                  <a:cubicBezTo>
                    <a:pt x="4613" y="6401"/>
                    <a:pt x="4454" y="7112"/>
                    <a:pt x="4774" y="7671"/>
                  </a:cubicBezTo>
                  <a:lnTo>
                    <a:pt x="7323" y="12132"/>
                  </a:lnTo>
                  <a:cubicBezTo>
                    <a:pt x="7875" y="13096"/>
                    <a:pt x="8901" y="13692"/>
                    <a:pt x="10013" y="13693"/>
                  </a:cubicBezTo>
                  <a:lnTo>
                    <a:pt x="12923" y="13693"/>
                  </a:lnTo>
                  <a:cubicBezTo>
                    <a:pt x="13610" y="13692"/>
                    <a:pt x="14269" y="13425"/>
                    <a:pt x="14762" y="12949"/>
                  </a:cubicBezTo>
                  <a:lnTo>
                    <a:pt x="14936" y="13123"/>
                  </a:lnTo>
                  <a:cubicBezTo>
                    <a:pt x="15018" y="13205"/>
                    <a:pt x="15126" y="13246"/>
                    <a:pt x="15233" y="13246"/>
                  </a:cubicBezTo>
                  <a:cubicBezTo>
                    <a:pt x="15340" y="13246"/>
                    <a:pt x="15447" y="13205"/>
                    <a:pt x="15528" y="13123"/>
                  </a:cubicBezTo>
                  <a:cubicBezTo>
                    <a:pt x="15692" y="12959"/>
                    <a:pt x="15692" y="12694"/>
                    <a:pt x="15528" y="12532"/>
                  </a:cubicBezTo>
                  <a:lnTo>
                    <a:pt x="3121" y="123"/>
                  </a:lnTo>
                  <a:cubicBezTo>
                    <a:pt x="3039" y="41"/>
                    <a:pt x="2932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10103675" y="4018300"/>
              <a:ext cx="623800" cy="623850"/>
            </a:xfrm>
            <a:custGeom>
              <a:avLst/>
              <a:gdLst/>
              <a:ahLst/>
              <a:cxnLst/>
              <a:rect l="l" t="t" r="r" b="b"/>
              <a:pathLst>
                <a:path w="24952" h="24954" extrusionOk="0">
                  <a:moveTo>
                    <a:pt x="12476" y="838"/>
                  </a:moveTo>
                  <a:cubicBezTo>
                    <a:pt x="18893" y="838"/>
                    <a:pt x="24115" y="6059"/>
                    <a:pt x="24115" y="12476"/>
                  </a:cubicBezTo>
                  <a:cubicBezTo>
                    <a:pt x="24115" y="18895"/>
                    <a:pt x="18893" y="24115"/>
                    <a:pt x="12476" y="24115"/>
                  </a:cubicBezTo>
                  <a:cubicBezTo>
                    <a:pt x="6059" y="24115"/>
                    <a:pt x="838" y="18895"/>
                    <a:pt x="838" y="12476"/>
                  </a:cubicBezTo>
                  <a:cubicBezTo>
                    <a:pt x="838" y="6059"/>
                    <a:pt x="6059" y="838"/>
                    <a:pt x="12476" y="838"/>
                  </a:cubicBezTo>
                  <a:close/>
                  <a:moveTo>
                    <a:pt x="12476" y="0"/>
                  </a:moveTo>
                  <a:cubicBezTo>
                    <a:pt x="9144" y="0"/>
                    <a:pt x="6010" y="1298"/>
                    <a:pt x="3654" y="3654"/>
                  </a:cubicBezTo>
                  <a:cubicBezTo>
                    <a:pt x="1298" y="6010"/>
                    <a:pt x="0" y="9144"/>
                    <a:pt x="0" y="12476"/>
                  </a:cubicBezTo>
                  <a:cubicBezTo>
                    <a:pt x="0" y="15809"/>
                    <a:pt x="1298" y="18942"/>
                    <a:pt x="3654" y="21298"/>
                  </a:cubicBezTo>
                  <a:cubicBezTo>
                    <a:pt x="6010" y="23654"/>
                    <a:pt x="9143" y="24953"/>
                    <a:pt x="12476" y="24953"/>
                  </a:cubicBezTo>
                  <a:cubicBezTo>
                    <a:pt x="15809" y="24953"/>
                    <a:pt x="18942" y="23656"/>
                    <a:pt x="21298" y="21299"/>
                  </a:cubicBezTo>
                  <a:cubicBezTo>
                    <a:pt x="23654" y="18943"/>
                    <a:pt x="24952" y="15809"/>
                    <a:pt x="24952" y="12477"/>
                  </a:cubicBezTo>
                  <a:cubicBezTo>
                    <a:pt x="24952" y="9144"/>
                    <a:pt x="23654" y="6010"/>
                    <a:pt x="21298" y="3654"/>
                  </a:cubicBezTo>
                  <a:cubicBezTo>
                    <a:pt x="18942" y="1298"/>
                    <a:pt x="15809" y="0"/>
                    <a:pt x="12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10238750" y="4062950"/>
              <a:ext cx="444100" cy="442825"/>
            </a:xfrm>
            <a:custGeom>
              <a:avLst/>
              <a:gdLst/>
              <a:ahLst/>
              <a:cxnLst/>
              <a:rect l="l" t="t" r="r" b="b"/>
              <a:pathLst>
                <a:path w="17764" h="17713" extrusionOk="0">
                  <a:moveTo>
                    <a:pt x="5286" y="5303"/>
                  </a:moveTo>
                  <a:cubicBezTo>
                    <a:pt x="5542" y="5303"/>
                    <a:pt x="5761" y="5510"/>
                    <a:pt x="5761" y="5778"/>
                  </a:cubicBezTo>
                  <a:lnTo>
                    <a:pt x="5761" y="7524"/>
                  </a:lnTo>
                  <a:lnTo>
                    <a:pt x="4812" y="6575"/>
                  </a:lnTo>
                  <a:lnTo>
                    <a:pt x="4812" y="5825"/>
                  </a:lnTo>
                  <a:cubicBezTo>
                    <a:pt x="4812" y="5572"/>
                    <a:pt x="4985" y="5346"/>
                    <a:pt x="5204" y="5309"/>
                  </a:cubicBezTo>
                  <a:cubicBezTo>
                    <a:pt x="5232" y="5305"/>
                    <a:pt x="5259" y="5303"/>
                    <a:pt x="5286" y="5303"/>
                  </a:cubicBezTo>
                  <a:close/>
                  <a:moveTo>
                    <a:pt x="7072" y="4857"/>
                  </a:moveTo>
                  <a:cubicBezTo>
                    <a:pt x="7100" y="4857"/>
                    <a:pt x="7128" y="4859"/>
                    <a:pt x="7156" y="4864"/>
                  </a:cubicBezTo>
                  <a:cubicBezTo>
                    <a:pt x="7376" y="4899"/>
                    <a:pt x="7547" y="5126"/>
                    <a:pt x="7547" y="5380"/>
                  </a:cubicBezTo>
                  <a:lnTo>
                    <a:pt x="7547" y="9310"/>
                  </a:lnTo>
                  <a:lnTo>
                    <a:pt x="6598" y="8361"/>
                  </a:lnTo>
                  <a:lnTo>
                    <a:pt x="6598" y="5331"/>
                  </a:lnTo>
                  <a:cubicBezTo>
                    <a:pt x="6598" y="5064"/>
                    <a:pt x="6816" y="4857"/>
                    <a:pt x="7072" y="4857"/>
                  </a:cubicBezTo>
                  <a:close/>
                  <a:moveTo>
                    <a:pt x="8858" y="5304"/>
                  </a:moveTo>
                  <a:cubicBezTo>
                    <a:pt x="8886" y="5304"/>
                    <a:pt x="8914" y="5306"/>
                    <a:pt x="8942" y="5311"/>
                  </a:cubicBezTo>
                  <a:cubicBezTo>
                    <a:pt x="9161" y="5346"/>
                    <a:pt x="9334" y="5573"/>
                    <a:pt x="9334" y="5826"/>
                  </a:cubicBezTo>
                  <a:lnTo>
                    <a:pt x="9334" y="10243"/>
                  </a:lnTo>
                  <a:cubicBezTo>
                    <a:pt x="9334" y="10475"/>
                    <a:pt x="9521" y="10662"/>
                    <a:pt x="9753" y="10662"/>
                  </a:cubicBezTo>
                  <a:cubicBezTo>
                    <a:pt x="9984" y="10662"/>
                    <a:pt x="10170" y="10475"/>
                    <a:pt x="10170" y="10243"/>
                  </a:cubicBezTo>
                  <a:lnTo>
                    <a:pt x="10170" y="6671"/>
                  </a:lnTo>
                  <a:cubicBezTo>
                    <a:pt x="10172" y="6404"/>
                    <a:pt x="10390" y="6196"/>
                    <a:pt x="10647" y="6196"/>
                  </a:cubicBezTo>
                  <a:cubicBezTo>
                    <a:pt x="10673" y="6196"/>
                    <a:pt x="10701" y="6198"/>
                    <a:pt x="10728" y="6203"/>
                  </a:cubicBezTo>
                  <a:cubicBezTo>
                    <a:pt x="10948" y="6239"/>
                    <a:pt x="11119" y="6465"/>
                    <a:pt x="11119" y="6718"/>
                  </a:cubicBezTo>
                  <a:lnTo>
                    <a:pt x="11119" y="12882"/>
                  </a:lnTo>
                  <a:lnTo>
                    <a:pt x="8385" y="10147"/>
                  </a:lnTo>
                  <a:lnTo>
                    <a:pt x="8385" y="5778"/>
                  </a:lnTo>
                  <a:cubicBezTo>
                    <a:pt x="8385" y="5639"/>
                    <a:pt x="8445" y="5506"/>
                    <a:pt x="8552" y="5416"/>
                  </a:cubicBezTo>
                  <a:cubicBezTo>
                    <a:pt x="8639" y="5343"/>
                    <a:pt x="8747" y="5304"/>
                    <a:pt x="8858" y="5304"/>
                  </a:cubicBezTo>
                  <a:close/>
                  <a:moveTo>
                    <a:pt x="7073" y="1"/>
                  </a:moveTo>
                  <a:cubicBezTo>
                    <a:pt x="4560" y="2"/>
                    <a:pt x="2126" y="888"/>
                    <a:pt x="200" y="2504"/>
                  </a:cubicBezTo>
                  <a:cubicBezTo>
                    <a:pt x="13" y="2662"/>
                    <a:pt x="1" y="2947"/>
                    <a:pt x="174" y="3120"/>
                  </a:cubicBezTo>
                  <a:lnTo>
                    <a:pt x="1417" y="4363"/>
                  </a:lnTo>
                  <a:cubicBezTo>
                    <a:pt x="1499" y="4445"/>
                    <a:pt x="1606" y="4486"/>
                    <a:pt x="1713" y="4486"/>
                  </a:cubicBezTo>
                  <a:cubicBezTo>
                    <a:pt x="1821" y="4486"/>
                    <a:pt x="1927" y="4445"/>
                    <a:pt x="2009" y="4363"/>
                  </a:cubicBezTo>
                  <a:cubicBezTo>
                    <a:pt x="2173" y="4199"/>
                    <a:pt x="2173" y="3934"/>
                    <a:pt x="2009" y="3772"/>
                  </a:cubicBezTo>
                  <a:lnTo>
                    <a:pt x="1096" y="2859"/>
                  </a:lnTo>
                  <a:cubicBezTo>
                    <a:pt x="2814" y="1549"/>
                    <a:pt x="4913" y="838"/>
                    <a:pt x="7073" y="838"/>
                  </a:cubicBezTo>
                  <a:cubicBezTo>
                    <a:pt x="12506" y="838"/>
                    <a:pt x="16926" y="5258"/>
                    <a:pt x="16926" y="10690"/>
                  </a:cubicBezTo>
                  <a:cubicBezTo>
                    <a:pt x="16924" y="12850"/>
                    <a:pt x="16214" y="14950"/>
                    <a:pt x="14905" y="16666"/>
                  </a:cubicBezTo>
                  <a:lnTo>
                    <a:pt x="11957" y="13720"/>
                  </a:lnTo>
                  <a:lnTo>
                    <a:pt x="11957" y="6718"/>
                  </a:lnTo>
                  <a:cubicBezTo>
                    <a:pt x="11957" y="6055"/>
                    <a:pt x="11487" y="5478"/>
                    <a:pt x="10863" y="5377"/>
                  </a:cubicBezTo>
                  <a:cubicBezTo>
                    <a:pt x="10791" y="5365"/>
                    <a:pt x="10719" y="5359"/>
                    <a:pt x="10647" y="5359"/>
                  </a:cubicBezTo>
                  <a:cubicBezTo>
                    <a:pt x="10468" y="5359"/>
                    <a:pt x="10289" y="5396"/>
                    <a:pt x="10123" y="5468"/>
                  </a:cubicBezTo>
                  <a:cubicBezTo>
                    <a:pt x="9990" y="4964"/>
                    <a:pt x="9584" y="4567"/>
                    <a:pt x="9076" y="4484"/>
                  </a:cubicBezTo>
                  <a:cubicBezTo>
                    <a:pt x="9005" y="4472"/>
                    <a:pt x="8933" y="4466"/>
                    <a:pt x="8862" y="4466"/>
                  </a:cubicBezTo>
                  <a:cubicBezTo>
                    <a:pt x="8623" y="4466"/>
                    <a:pt x="8388" y="4531"/>
                    <a:pt x="8181" y="4655"/>
                  </a:cubicBezTo>
                  <a:cubicBezTo>
                    <a:pt x="7987" y="4333"/>
                    <a:pt x="7666" y="4098"/>
                    <a:pt x="7290" y="4037"/>
                  </a:cubicBezTo>
                  <a:cubicBezTo>
                    <a:pt x="6909" y="4437"/>
                    <a:pt x="6390" y="4650"/>
                    <a:pt x="5861" y="4650"/>
                  </a:cubicBezTo>
                  <a:cubicBezTo>
                    <a:pt x="5594" y="4650"/>
                    <a:pt x="5325" y="4596"/>
                    <a:pt x="5069" y="4484"/>
                  </a:cubicBezTo>
                  <a:cubicBezTo>
                    <a:pt x="4472" y="4582"/>
                    <a:pt x="4017" y="5113"/>
                    <a:pt x="3978" y="5742"/>
                  </a:cubicBezTo>
                  <a:lnTo>
                    <a:pt x="3274" y="5037"/>
                  </a:lnTo>
                  <a:cubicBezTo>
                    <a:pt x="3192" y="4955"/>
                    <a:pt x="3085" y="4914"/>
                    <a:pt x="2978" y="4914"/>
                  </a:cubicBezTo>
                  <a:cubicBezTo>
                    <a:pt x="2871" y="4914"/>
                    <a:pt x="2764" y="4955"/>
                    <a:pt x="2682" y="5037"/>
                  </a:cubicBezTo>
                  <a:cubicBezTo>
                    <a:pt x="2518" y="5200"/>
                    <a:pt x="2518" y="5465"/>
                    <a:pt x="2682" y="5629"/>
                  </a:cubicBezTo>
                  <a:lnTo>
                    <a:pt x="14643" y="17589"/>
                  </a:lnTo>
                  <a:cubicBezTo>
                    <a:pt x="14720" y="17668"/>
                    <a:pt x="14827" y="17712"/>
                    <a:pt x="14939" y="17712"/>
                  </a:cubicBezTo>
                  <a:lnTo>
                    <a:pt x="14956" y="17712"/>
                  </a:lnTo>
                  <a:cubicBezTo>
                    <a:pt x="15073" y="17706"/>
                    <a:pt x="15183" y="17652"/>
                    <a:pt x="15259" y="17563"/>
                  </a:cubicBezTo>
                  <a:cubicBezTo>
                    <a:pt x="16875" y="15637"/>
                    <a:pt x="17762" y="13204"/>
                    <a:pt x="17762" y="10691"/>
                  </a:cubicBezTo>
                  <a:cubicBezTo>
                    <a:pt x="17763" y="4795"/>
                    <a:pt x="12967" y="1"/>
                    <a:pt x="7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35"/>
          <p:cNvGrpSpPr/>
          <p:nvPr/>
        </p:nvGrpSpPr>
        <p:grpSpPr>
          <a:xfrm>
            <a:off x="4348632" y="2001698"/>
            <a:ext cx="446742" cy="478570"/>
            <a:chOff x="5596075" y="3093375"/>
            <a:chExt cx="582150" cy="623625"/>
          </a:xfrm>
        </p:grpSpPr>
        <p:sp>
          <p:nvSpPr>
            <p:cNvPr id="295" name="Google Shape;295;p35"/>
            <p:cNvSpPr/>
            <p:nvPr/>
          </p:nvSpPr>
          <p:spPr>
            <a:xfrm>
              <a:off x="5969250" y="3218225"/>
              <a:ext cx="29650" cy="40450"/>
            </a:xfrm>
            <a:custGeom>
              <a:avLst/>
              <a:gdLst/>
              <a:ahLst/>
              <a:cxnLst/>
              <a:rect l="l" t="t" r="r" b="b"/>
              <a:pathLst>
                <a:path w="1186" h="1618" extrusionOk="0">
                  <a:moveTo>
                    <a:pt x="443" y="1"/>
                  </a:moveTo>
                  <a:cubicBezTo>
                    <a:pt x="395" y="1"/>
                    <a:pt x="346" y="10"/>
                    <a:pt x="299" y="28"/>
                  </a:cubicBezTo>
                  <a:cubicBezTo>
                    <a:pt x="99" y="109"/>
                    <a:pt x="0" y="336"/>
                    <a:pt x="81" y="536"/>
                  </a:cubicBezTo>
                  <a:cubicBezTo>
                    <a:pt x="184" y="794"/>
                    <a:pt x="282" y="1066"/>
                    <a:pt x="374" y="1346"/>
                  </a:cubicBezTo>
                  <a:cubicBezTo>
                    <a:pt x="427" y="1512"/>
                    <a:pt x="580" y="1617"/>
                    <a:pt x="746" y="1617"/>
                  </a:cubicBezTo>
                  <a:cubicBezTo>
                    <a:pt x="786" y="1617"/>
                    <a:pt x="827" y="1611"/>
                    <a:pt x="867" y="1598"/>
                  </a:cubicBezTo>
                  <a:cubicBezTo>
                    <a:pt x="1074" y="1531"/>
                    <a:pt x="1185" y="1308"/>
                    <a:pt x="1116" y="1103"/>
                  </a:cubicBezTo>
                  <a:cubicBezTo>
                    <a:pt x="1020" y="809"/>
                    <a:pt x="916" y="520"/>
                    <a:pt x="807" y="248"/>
                  </a:cubicBezTo>
                  <a:cubicBezTo>
                    <a:pt x="746" y="94"/>
                    <a:pt x="598" y="1"/>
                    <a:pt x="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5596075" y="3093375"/>
              <a:ext cx="582150" cy="623625"/>
            </a:xfrm>
            <a:custGeom>
              <a:avLst/>
              <a:gdLst/>
              <a:ahLst/>
              <a:cxnLst/>
              <a:rect l="l" t="t" r="r" b="b"/>
              <a:pathLst>
                <a:path w="23286" h="24945" extrusionOk="0">
                  <a:moveTo>
                    <a:pt x="11644" y="2023"/>
                  </a:moveTo>
                  <a:cubicBezTo>
                    <a:pt x="12275" y="2023"/>
                    <a:pt x="13233" y="2352"/>
                    <a:pt x="14213" y="3922"/>
                  </a:cubicBezTo>
                  <a:cubicBezTo>
                    <a:pt x="14287" y="4041"/>
                    <a:pt x="14414" y="4106"/>
                    <a:pt x="14544" y="4106"/>
                  </a:cubicBezTo>
                  <a:cubicBezTo>
                    <a:pt x="14614" y="4106"/>
                    <a:pt x="14686" y="4087"/>
                    <a:pt x="14750" y="4047"/>
                  </a:cubicBezTo>
                  <a:cubicBezTo>
                    <a:pt x="14933" y="3934"/>
                    <a:pt x="14989" y="3692"/>
                    <a:pt x="14875" y="3509"/>
                  </a:cubicBezTo>
                  <a:cubicBezTo>
                    <a:pt x="14564" y="3011"/>
                    <a:pt x="14233" y="2594"/>
                    <a:pt x="13883" y="2256"/>
                  </a:cubicBezTo>
                  <a:lnTo>
                    <a:pt x="13883" y="2256"/>
                  </a:lnTo>
                  <a:cubicBezTo>
                    <a:pt x="18457" y="3219"/>
                    <a:pt x="21980" y="7068"/>
                    <a:pt x="22450" y="11801"/>
                  </a:cubicBezTo>
                  <a:cubicBezTo>
                    <a:pt x="21704" y="11171"/>
                    <a:pt x="20758" y="10827"/>
                    <a:pt x="19781" y="10827"/>
                  </a:cubicBezTo>
                  <a:cubicBezTo>
                    <a:pt x="19777" y="10827"/>
                    <a:pt x="19773" y="10827"/>
                    <a:pt x="19769" y="10827"/>
                  </a:cubicBezTo>
                  <a:lnTo>
                    <a:pt x="19769" y="10829"/>
                  </a:lnTo>
                  <a:cubicBezTo>
                    <a:pt x="19763" y="10829"/>
                    <a:pt x="19757" y="10829"/>
                    <a:pt x="19751" y="10829"/>
                  </a:cubicBezTo>
                  <a:cubicBezTo>
                    <a:pt x="18743" y="10829"/>
                    <a:pt x="17770" y="11197"/>
                    <a:pt x="17014" y="11866"/>
                  </a:cubicBezTo>
                  <a:cubicBezTo>
                    <a:pt x="16960" y="10448"/>
                    <a:pt x="16789" y="9084"/>
                    <a:pt x="16506" y="7800"/>
                  </a:cubicBezTo>
                  <a:cubicBezTo>
                    <a:pt x="16466" y="7618"/>
                    <a:pt x="16305" y="7493"/>
                    <a:pt x="16126" y="7493"/>
                  </a:cubicBezTo>
                  <a:cubicBezTo>
                    <a:pt x="16098" y="7493"/>
                    <a:pt x="16069" y="7497"/>
                    <a:pt x="16040" y="7503"/>
                  </a:cubicBezTo>
                  <a:cubicBezTo>
                    <a:pt x="15830" y="7550"/>
                    <a:pt x="15696" y="7758"/>
                    <a:pt x="15743" y="7969"/>
                  </a:cubicBezTo>
                  <a:cubicBezTo>
                    <a:pt x="16027" y="9259"/>
                    <a:pt x="16194" y="10635"/>
                    <a:pt x="16240" y="12068"/>
                  </a:cubicBezTo>
                  <a:cubicBezTo>
                    <a:pt x="15058" y="11281"/>
                    <a:pt x="13404" y="10827"/>
                    <a:pt x="11643" y="10827"/>
                  </a:cubicBezTo>
                  <a:cubicBezTo>
                    <a:pt x="9881" y="10827"/>
                    <a:pt x="8229" y="11281"/>
                    <a:pt x="7049" y="12068"/>
                  </a:cubicBezTo>
                  <a:cubicBezTo>
                    <a:pt x="7074" y="11243"/>
                    <a:pt x="7142" y="10422"/>
                    <a:pt x="7254" y="9604"/>
                  </a:cubicBezTo>
                  <a:cubicBezTo>
                    <a:pt x="7283" y="9391"/>
                    <a:pt x="7134" y="9193"/>
                    <a:pt x="6920" y="9164"/>
                  </a:cubicBezTo>
                  <a:cubicBezTo>
                    <a:pt x="6902" y="9161"/>
                    <a:pt x="6884" y="9160"/>
                    <a:pt x="6866" y="9160"/>
                  </a:cubicBezTo>
                  <a:cubicBezTo>
                    <a:pt x="6674" y="9160"/>
                    <a:pt x="6506" y="9302"/>
                    <a:pt x="6479" y="9497"/>
                  </a:cubicBezTo>
                  <a:cubicBezTo>
                    <a:pt x="6374" y="10268"/>
                    <a:pt x="6305" y="11060"/>
                    <a:pt x="6274" y="11866"/>
                  </a:cubicBezTo>
                  <a:cubicBezTo>
                    <a:pt x="5487" y="11174"/>
                    <a:pt x="4502" y="10827"/>
                    <a:pt x="3517" y="10827"/>
                  </a:cubicBezTo>
                  <a:cubicBezTo>
                    <a:pt x="2565" y="10827"/>
                    <a:pt x="1613" y="11151"/>
                    <a:pt x="836" y="11801"/>
                  </a:cubicBezTo>
                  <a:cubicBezTo>
                    <a:pt x="1308" y="7065"/>
                    <a:pt x="4834" y="3215"/>
                    <a:pt x="9411" y="2254"/>
                  </a:cubicBezTo>
                  <a:lnTo>
                    <a:pt x="9411" y="2254"/>
                  </a:lnTo>
                  <a:cubicBezTo>
                    <a:pt x="8274" y="3347"/>
                    <a:pt x="7339" y="5275"/>
                    <a:pt x="6782" y="7799"/>
                  </a:cubicBezTo>
                  <a:cubicBezTo>
                    <a:pt x="6735" y="8010"/>
                    <a:pt x="6869" y="8219"/>
                    <a:pt x="7079" y="8264"/>
                  </a:cubicBezTo>
                  <a:cubicBezTo>
                    <a:pt x="7107" y="8272"/>
                    <a:pt x="7135" y="8275"/>
                    <a:pt x="7163" y="8275"/>
                  </a:cubicBezTo>
                  <a:cubicBezTo>
                    <a:pt x="7347" y="8275"/>
                    <a:pt x="7506" y="8147"/>
                    <a:pt x="7545" y="7969"/>
                  </a:cubicBezTo>
                  <a:cubicBezTo>
                    <a:pt x="8342" y="4357"/>
                    <a:pt x="9951" y="2023"/>
                    <a:pt x="11644" y="2023"/>
                  </a:cubicBezTo>
                  <a:close/>
                  <a:moveTo>
                    <a:pt x="11643" y="0"/>
                  </a:moveTo>
                  <a:cubicBezTo>
                    <a:pt x="11430" y="0"/>
                    <a:pt x="11256" y="170"/>
                    <a:pt x="11252" y="384"/>
                  </a:cubicBezTo>
                  <a:lnTo>
                    <a:pt x="11252" y="1250"/>
                  </a:lnTo>
                  <a:cubicBezTo>
                    <a:pt x="8289" y="1348"/>
                    <a:pt x="5517" y="2546"/>
                    <a:pt x="3411" y="4653"/>
                  </a:cubicBezTo>
                  <a:cubicBezTo>
                    <a:pt x="1211" y="6853"/>
                    <a:pt x="0" y="9776"/>
                    <a:pt x="0" y="12886"/>
                  </a:cubicBezTo>
                  <a:cubicBezTo>
                    <a:pt x="0" y="13058"/>
                    <a:pt x="113" y="13210"/>
                    <a:pt x="278" y="13260"/>
                  </a:cubicBezTo>
                  <a:cubicBezTo>
                    <a:pt x="316" y="13271"/>
                    <a:pt x="354" y="13276"/>
                    <a:pt x="391" y="13276"/>
                  </a:cubicBezTo>
                  <a:cubicBezTo>
                    <a:pt x="520" y="13276"/>
                    <a:pt x="644" y="13212"/>
                    <a:pt x="718" y="13100"/>
                  </a:cubicBezTo>
                  <a:cubicBezTo>
                    <a:pt x="1333" y="12167"/>
                    <a:pt x="2378" y="11609"/>
                    <a:pt x="3516" y="11609"/>
                  </a:cubicBezTo>
                  <a:cubicBezTo>
                    <a:pt x="4654" y="11609"/>
                    <a:pt x="5700" y="12167"/>
                    <a:pt x="6315" y="13100"/>
                  </a:cubicBezTo>
                  <a:cubicBezTo>
                    <a:pt x="6391" y="13216"/>
                    <a:pt x="6516" y="13276"/>
                    <a:pt x="6642" y="13276"/>
                  </a:cubicBezTo>
                  <a:cubicBezTo>
                    <a:pt x="6738" y="13276"/>
                    <a:pt x="6834" y="13241"/>
                    <a:pt x="6911" y="13169"/>
                  </a:cubicBezTo>
                  <a:cubicBezTo>
                    <a:pt x="7870" y="12258"/>
                    <a:pt x="9474" y="11690"/>
                    <a:pt x="11252" y="11618"/>
                  </a:cubicBezTo>
                  <a:lnTo>
                    <a:pt x="11252" y="23304"/>
                  </a:lnTo>
                  <a:cubicBezTo>
                    <a:pt x="11252" y="24211"/>
                    <a:pt x="11987" y="24945"/>
                    <a:pt x="12893" y="24945"/>
                  </a:cubicBezTo>
                  <a:cubicBezTo>
                    <a:pt x="13800" y="24945"/>
                    <a:pt x="14534" y="24211"/>
                    <a:pt x="14534" y="23304"/>
                  </a:cubicBezTo>
                  <a:lnTo>
                    <a:pt x="14534" y="22054"/>
                  </a:lnTo>
                  <a:cubicBezTo>
                    <a:pt x="14534" y="21839"/>
                    <a:pt x="14359" y="21663"/>
                    <a:pt x="14143" y="21663"/>
                  </a:cubicBezTo>
                  <a:cubicBezTo>
                    <a:pt x="13927" y="21663"/>
                    <a:pt x="13753" y="21839"/>
                    <a:pt x="13753" y="22054"/>
                  </a:cubicBezTo>
                  <a:lnTo>
                    <a:pt x="13753" y="23304"/>
                  </a:lnTo>
                  <a:cubicBezTo>
                    <a:pt x="13732" y="23764"/>
                    <a:pt x="13353" y="24127"/>
                    <a:pt x="12893" y="24127"/>
                  </a:cubicBezTo>
                  <a:cubicBezTo>
                    <a:pt x="12432" y="24127"/>
                    <a:pt x="12054" y="23764"/>
                    <a:pt x="12034" y="23304"/>
                  </a:cubicBezTo>
                  <a:lnTo>
                    <a:pt x="12034" y="11617"/>
                  </a:lnTo>
                  <a:cubicBezTo>
                    <a:pt x="13813" y="11690"/>
                    <a:pt x="15415" y="12258"/>
                    <a:pt x="16374" y="13169"/>
                  </a:cubicBezTo>
                  <a:cubicBezTo>
                    <a:pt x="16451" y="13241"/>
                    <a:pt x="16548" y="13276"/>
                    <a:pt x="16643" y="13276"/>
                  </a:cubicBezTo>
                  <a:cubicBezTo>
                    <a:pt x="16769" y="13276"/>
                    <a:pt x="16894" y="13216"/>
                    <a:pt x="16970" y="13100"/>
                  </a:cubicBezTo>
                  <a:cubicBezTo>
                    <a:pt x="17586" y="12167"/>
                    <a:pt x="18631" y="11609"/>
                    <a:pt x="19769" y="11609"/>
                  </a:cubicBezTo>
                  <a:cubicBezTo>
                    <a:pt x="20907" y="11609"/>
                    <a:pt x="21953" y="12167"/>
                    <a:pt x="22569" y="13100"/>
                  </a:cubicBezTo>
                  <a:cubicBezTo>
                    <a:pt x="22643" y="13212"/>
                    <a:pt x="22766" y="13276"/>
                    <a:pt x="22894" y="13276"/>
                  </a:cubicBezTo>
                  <a:cubicBezTo>
                    <a:pt x="22932" y="13276"/>
                    <a:pt x="22970" y="13271"/>
                    <a:pt x="23007" y="13260"/>
                  </a:cubicBezTo>
                  <a:cubicBezTo>
                    <a:pt x="23172" y="13210"/>
                    <a:pt x="23285" y="13058"/>
                    <a:pt x="23285" y="12885"/>
                  </a:cubicBezTo>
                  <a:cubicBezTo>
                    <a:pt x="23285" y="9776"/>
                    <a:pt x="22074" y="6851"/>
                    <a:pt x="19876" y="4653"/>
                  </a:cubicBezTo>
                  <a:cubicBezTo>
                    <a:pt x="17769" y="2546"/>
                    <a:pt x="14996" y="1348"/>
                    <a:pt x="12034" y="1250"/>
                  </a:cubicBezTo>
                  <a:lnTo>
                    <a:pt x="12034" y="384"/>
                  </a:lnTo>
                  <a:cubicBezTo>
                    <a:pt x="12029" y="170"/>
                    <a:pt x="11855" y="0"/>
                    <a:pt x="116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3873A7D-643E-4038-B967-A7523B95C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45"/>
          <a:stretch/>
        </p:blipFill>
        <p:spPr>
          <a:xfrm>
            <a:off x="1650641" y="1939739"/>
            <a:ext cx="668580" cy="572008"/>
          </a:xfrm>
          <a:prstGeom prst="rect">
            <a:avLst/>
          </a:prstGeom>
        </p:spPr>
      </p:pic>
      <p:sp>
        <p:nvSpPr>
          <p:cNvPr id="22" name="Google Shape;429;p43">
            <a:extLst>
              <a:ext uri="{FF2B5EF4-FFF2-40B4-BE49-F238E27FC236}">
                <a16:creationId xmlns:a16="http://schemas.microsoft.com/office/drawing/2014/main" id="{7FD4EC2D-E6F5-4DFE-9B04-93B74D9AA92D}"/>
              </a:ext>
            </a:extLst>
          </p:cNvPr>
          <p:cNvSpPr txBox="1">
            <a:spLocks/>
          </p:cNvSpPr>
          <p:nvPr/>
        </p:nvSpPr>
        <p:spPr>
          <a:xfrm>
            <a:off x="722728" y="295760"/>
            <a:ext cx="3718643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선정 기준</a:t>
            </a:r>
          </a:p>
        </p:txBody>
      </p:sp>
      <p:sp>
        <p:nvSpPr>
          <p:cNvPr id="23" name="Google Shape;323;p38">
            <a:extLst>
              <a:ext uri="{FF2B5EF4-FFF2-40B4-BE49-F238E27FC236}">
                <a16:creationId xmlns:a16="http://schemas.microsoft.com/office/drawing/2014/main" id="{67E9DF67-6768-438E-9FFC-9D31BCB2586A}"/>
              </a:ext>
            </a:extLst>
          </p:cNvPr>
          <p:cNvSpPr txBox="1">
            <a:spLocks/>
          </p:cNvSpPr>
          <p:nvPr/>
        </p:nvSpPr>
        <p:spPr>
          <a:xfrm>
            <a:off x="53340" y="182275"/>
            <a:ext cx="80074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8E9E9-F229-4451-B59B-C0774A5B4FE0}"/>
              </a:ext>
            </a:extLst>
          </p:cNvPr>
          <p:cNvSpPr txBox="1"/>
          <p:nvPr/>
        </p:nvSpPr>
        <p:spPr>
          <a:xfrm>
            <a:off x="744500" y="182275"/>
            <a:ext cx="1335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선정 및 수집</a:t>
            </a:r>
            <a:endParaRPr lang="ko-KR" altLang="en-US" sz="12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1BDFE1-3B4E-494F-B8E3-28442DC6E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46" r="9646" b="14370"/>
          <a:stretch/>
        </p:blipFill>
        <p:spPr>
          <a:xfrm>
            <a:off x="4289184" y="1873305"/>
            <a:ext cx="641832" cy="680972"/>
          </a:xfrm>
          <a:prstGeom prst="rect">
            <a:avLst/>
          </a:prstGeom>
        </p:spPr>
      </p:pic>
      <p:sp>
        <p:nvSpPr>
          <p:cNvPr id="29" name="Google Shape;274;p35">
            <a:extLst>
              <a:ext uri="{FF2B5EF4-FFF2-40B4-BE49-F238E27FC236}">
                <a16:creationId xmlns:a16="http://schemas.microsoft.com/office/drawing/2014/main" id="{F9E6EE91-EFA2-4C83-97DB-F13E50DCE4CD}"/>
              </a:ext>
            </a:extLst>
          </p:cNvPr>
          <p:cNvSpPr txBox="1">
            <a:spLocks/>
          </p:cNvSpPr>
          <p:nvPr/>
        </p:nvSpPr>
        <p:spPr>
          <a:xfrm>
            <a:off x="3650026" y="2924975"/>
            <a:ext cx="19782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전문성 있는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D488C3-3E4E-4722-9D0A-2BFDB68BE2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605"/>
          <a:stretch/>
        </p:blipFill>
        <p:spPr>
          <a:xfrm>
            <a:off x="6907186" y="1910088"/>
            <a:ext cx="721434" cy="616069"/>
          </a:xfrm>
          <a:prstGeom prst="rect">
            <a:avLst/>
          </a:prstGeom>
        </p:spPr>
      </p:pic>
      <p:sp>
        <p:nvSpPr>
          <p:cNvPr id="34" name="Google Shape;274;p35">
            <a:extLst>
              <a:ext uri="{FF2B5EF4-FFF2-40B4-BE49-F238E27FC236}">
                <a16:creationId xmlns:a16="http://schemas.microsoft.com/office/drawing/2014/main" id="{B8F5088C-9D45-4AEF-B576-B974ABAD10B1}"/>
              </a:ext>
            </a:extLst>
          </p:cNvPr>
          <p:cNvSpPr txBox="1">
            <a:spLocks/>
          </p:cNvSpPr>
          <p:nvPr/>
        </p:nvSpPr>
        <p:spPr>
          <a:xfrm>
            <a:off x="6243183" y="2924975"/>
            <a:ext cx="2089718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가능한 환자 데이터</a:t>
            </a:r>
            <a:endParaRPr lang="ko-KR" altLang="en-US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274;p35">
            <a:extLst>
              <a:ext uri="{FF2B5EF4-FFF2-40B4-BE49-F238E27FC236}">
                <a16:creationId xmlns:a16="http://schemas.microsoft.com/office/drawing/2014/main" id="{FF333D03-2078-4829-A62C-7B4848E3055F}"/>
              </a:ext>
            </a:extLst>
          </p:cNvPr>
          <p:cNvSpPr txBox="1">
            <a:spLocks/>
          </p:cNvSpPr>
          <p:nvPr/>
        </p:nvSpPr>
        <p:spPr>
          <a:xfrm>
            <a:off x="1160771" y="3515894"/>
            <a:ext cx="1548899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머신러닝</a:t>
            </a:r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데이터 분석을 위한 대용량 데이터</a:t>
            </a:r>
          </a:p>
        </p:txBody>
      </p:sp>
      <p:sp>
        <p:nvSpPr>
          <p:cNvPr id="39" name="Google Shape;274;p35">
            <a:extLst>
              <a:ext uri="{FF2B5EF4-FFF2-40B4-BE49-F238E27FC236}">
                <a16:creationId xmlns:a16="http://schemas.microsoft.com/office/drawing/2014/main" id="{C9CCA682-701A-4369-A87C-F1706561BF72}"/>
              </a:ext>
            </a:extLst>
          </p:cNvPr>
          <p:cNvSpPr txBox="1">
            <a:spLocks/>
          </p:cNvSpPr>
          <p:nvPr/>
        </p:nvSpPr>
        <p:spPr>
          <a:xfrm>
            <a:off x="3387283" y="3515894"/>
            <a:ext cx="2445633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후 제공될 </a:t>
            </a:r>
            <a:endParaRPr lang="en-US" altLang="ko-KR" sz="11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전문성 있는 의료데이터 </a:t>
            </a:r>
          </a:p>
        </p:txBody>
      </p:sp>
      <p:sp>
        <p:nvSpPr>
          <p:cNvPr id="20" name="Google Shape;274;p35">
            <a:extLst>
              <a:ext uri="{FF2B5EF4-FFF2-40B4-BE49-F238E27FC236}">
                <a16:creationId xmlns:a16="http://schemas.microsoft.com/office/drawing/2014/main" id="{BEACEB9D-28DD-458F-A069-18A09A1685A0}"/>
              </a:ext>
            </a:extLst>
          </p:cNvPr>
          <p:cNvSpPr txBox="1">
            <a:spLocks/>
          </p:cNvSpPr>
          <p:nvPr/>
        </p:nvSpPr>
        <p:spPr>
          <a:xfrm>
            <a:off x="6065225" y="3515894"/>
            <a:ext cx="2445633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질병 검색 결과와 동일 질병의 환자 데이터를 분석하기 위한 데이터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7DD26E-38BF-4FB0-AA0D-A401C2F47939}"/>
              </a:ext>
            </a:extLst>
          </p:cNvPr>
          <p:cNvGrpSpPr/>
          <p:nvPr/>
        </p:nvGrpSpPr>
        <p:grpSpPr>
          <a:xfrm>
            <a:off x="169191" y="663696"/>
            <a:ext cx="2055464" cy="74571"/>
            <a:chOff x="159665" y="582725"/>
            <a:chExt cx="2055464" cy="7457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4AB3F07-8DD6-44B4-B9F0-7F2084A2CF23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8D4A4A5-F99A-4D83-9B9C-1125FE1E112E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812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35764A18-6622-4E58-AAF3-5B7296CF1E83}"/>
              </a:ext>
            </a:extLst>
          </p:cNvPr>
          <p:cNvSpPr/>
          <p:nvPr/>
        </p:nvSpPr>
        <p:spPr>
          <a:xfrm>
            <a:off x="69429" y="1664216"/>
            <a:ext cx="1042392" cy="23191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1599135" y="1200625"/>
            <a:ext cx="1352230" cy="3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대용량 데이터</a:t>
            </a:r>
            <a:endParaRPr sz="160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Google Shape;429;p43">
            <a:extLst>
              <a:ext uri="{FF2B5EF4-FFF2-40B4-BE49-F238E27FC236}">
                <a16:creationId xmlns:a16="http://schemas.microsoft.com/office/drawing/2014/main" id="{7FD4EC2D-E6F5-4DFE-9B04-93B74D9AA92D}"/>
              </a:ext>
            </a:extLst>
          </p:cNvPr>
          <p:cNvSpPr txBox="1">
            <a:spLocks/>
          </p:cNvSpPr>
          <p:nvPr/>
        </p:nvSpPr>
        <p:spPr>
          <a:xfrm>
            <a:off x="722728" y="305277"/>
            <a:ext cx="3718643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</a:p>
        </p:txBody>
      </p:sp>
      <p:sp>
        <p:nvSpPr>
          <p:cNvPr id="23" name="Google Shape;323;p38">
            <a:extLst>
              <a:ext uri="{FF2B5EF4-FFF2-40B4-BE49-F238E27FC236}">
                <a16:creationId xmlns:a16="http://schemas.microsoft.com/office/drawing/2014/main" id="{67E9DF67-6768-438E-9FFC-9D31BCB2586A}"/>
              </a:ext>
            </a:extLst>
          </p:cNvPr>
          <p:cNvSpPr txBox="1">
            <a:spLocks/>
          </p:cNvSpPr>
          <p:nvPr/>
        </p:nvSpPr>
        <p:spPr>
          <a:xfrm>
            <a:off x="53340" y="187029"/>
            <a:ext cx="80074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8E9E9-F229-4451-B59B-C0774A5B4FE0}"/>
              </a:ext>
            </a:extLst>
          </p:cNvPr>
          <p:cNvSpPr txBox="1"/>
          <p:nvPr/>
        </p:nvSpPr>
        <p:spPr>
          <a:xfrm>
            <a:off x="744500" y="187029"/>
            <a:ext cx="1335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선정 및 수집</a:t>
            </a:r>
          </a:p>
        </p:txBody>
      </p:sp>
      <p:sp>
        <p:nvSpPr>
          <p:cNvPr id="29" name="Google Shape;274;p35">
            <a:extLst>
              <a:ext uri="{FF2B5EF4-FFF2-40B4-BE49-F238E27FC236}">
                <a16:creationId xmlns:a16="http://schemas.microsoft.com/office/drawing/2014/main" id="{F9E6EE91-EFA2-4C83-97DB-F13E50DCE4CD}"/>
              </a:ext>
            </a:extLst>
          </p:cNvPr>
          <p:cNvSpPr txBox="1">
            <a:spLocks/>
          </p:cNvSpPr>
          <p:nvPr/>
        </p:nvSpPr>
        <p:spPr>
          <a:xfrm>
            <a:off x="3861370" y="1070125"/>
            <a:ext cx="19782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전문성 있는 데이터</a:t>
            </a:r>
          </a:p>
        </p:txBody>
      </p:sp>
      <p:sp>
        <p:nvSpPr>
          <p:cNvPr id="34" name="Google Shape;274;p35">
            <a:extLst>
              <a:ext uri="{FF2B5EF4-FFF2-40B4-BE49-F238E27FC236}">
                <a16:creationId xmlns:a16="http://schemas.microsoft.com/office/drawing/2014/main" id="{B8F5088C-9D45-4AEF-B576-B974ABAD10B1}"/>
              </a:ext>
            </a:extLst>
          </p:cNvPr>
          <p:cNvSpPr txBox="1">
            <a:spLocks/>
          </p:cNvSpPr>
          <p:nvPr/>
        </p:nvSpPr>
        <p:spPr>
          <a:xfrm>
            <a:off x="6456543" y="1070125"/>
            <a:ext cx="2089718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가능한 환자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09A14E-B0E0-47D0-8358-4F1F240BC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5" t="32516" r="12434" b="31584"/>
          <a:stretch/>
        </p:blipFill>
        <p:spPr>
          <a:xfrm>
            <a:off x="3955325" y="1677014"/>
            <a:ext cx="1790291" cy="491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35CB65-9E3D-4F57-BF29-66A331465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3" t="40985" r="62936" b="49748"/>
          <a:stretch/>
        </p:blipFill>
        <p:spPr>
          <a:xfrm>
            <a:off x="3955325" y="2188491"/>
            <a:ext cx="1790291" cy="491401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A6783C16-9095-4A17-8490-A99FAA2FF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144" y="1752032"/>
            <a:ext cx="2240280" cy="74253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057B06-D4CE-4BC3-9C19-D5AD7384E5C3}"/>
              </a:ext>
            </a:extLst>
          </p:cNvPr>
          <p:cNvCxnSpPr>
            <a:cxnSpLocks/>
          </p:cNvCxnSpPr>
          <p:nvPr/>
        </p:nvCxnSpPr>
        <p:spPr>
          <a:xfrm>
            <a:off x="6304894" y="1664216"/>
            <a:ext cx="0" cy="24941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85A27A-1D07-4ADD-9ABE-0EE7662C3680}"/>
              </a:ext>
            </a:extLst>
          </p:cNvPr>
          <p:cNvCxnSpPr>
            <a:cxnSpLocks/>
          </p:cNvCxnSpPr>
          <p:nvPr/>
        </p:nvCxnSpPr>
        <p:spPr>
          <a:xfrm>
            <a:off x="3490980" y="1681873"/>
            <a:ext cx="9667" cy="253993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A88A4F5D-E749-40BA-B510-C06232A6AC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917" t="11037" r="41316" b="81422"/>
          <a:stretch/>
        </p:blipFill>
        <p:spPr>
          <a:xfrm>
            <a:off x="1550258" y="1966314"/>
            <a:ext cx="1529158" cy="46271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21FFFA-D816-49EB-982D-DFBA3CC1FFB3}"/>
              </a:ext>
            </a:extLst>
          </p:cNvPr>
          <p:cNvCxnSpPr>
            <a:cxnSpLocks/>
          </p:cNvCxnSpPr>
          <p:nvPr/>
        </p:nvCxnSpPr>
        <p:spPr>
          <a:xfrm flipH="1">
            <a:off x="1194125" y="2786191"/>
            <a:ext cx="77136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림 49" descr="건물, 표지판, 창문이(가) 표시된 사진&#10;&#10;자동 생성된 설명">
            <a:extLst>
              <a:ext uri="{FF2B5EF4-FFF2-40B4-BE49-F238E27FC236}">
                <a16:creationId xmlns:a16="http://schemas.microsoft.com/office/drawing/2014/main" id="{54435D06-030E-4426-A357-B6A876D37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576" y="3077817"/>
            <a:ext cx="748707" cy="748707"/>
          </a:xfrm>
          <a:prstGeom prst="rect">
            <a:avLst/>
          </a:prstGeom>
        </p:spPr>
      </p:pic>
      <p:sp>
        <p:nvSpPr>
          <p:cNvPr id="51" name="Google Shape;274;p35">
            <a:extLst>
              <a:ext uri="{FF2B5EF4-FFF2-40B4-BE49-F238E27FC236}">
                <a16:creationId xmlns:a16="http://schemas.microsoft.com/office/drawing/2014/main" id="{047894B2-820A-40E8-832A-2F095D054AA8}"/>
              </a:ext>
            </a:extLst>
          </p:cNvPr>
          <p:cNvSpPr txBox="1">
            <a:spLocks/>
          </p:cNvSpPr>
          <p:nvPr/>
        </p:nvSpPr>
        <p:spPr>
          <a:xfrm>
            <a:off x="2077454" y="3048912"/>
            <a:ext cx="135223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 soup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106B3CB-216C-4189-82F7-B3640420DE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730" t="40074" r="19917" b="46010"/>
          <a:stretch/>
        </p:blipFill>
        <p:spPr>
          <a:xfrm>
            <a:off x="2193979" y="3551149"/>
            <a:ext cx="1038128" cy="357886"/>
          </a:xfrm>
          <a:prstGeom prst="rect">
            <a:avLst/>
          </a:prstGeom>
        </p:spPr>
      </p:pic>
      <p:sp>
        <p:nvSpPr>
          <p:cNvPr id="42" name="십자형 41">
            <a:extLst>
              <a:ext uri="{FF2B5EF4-FFF2-40B4-BE49-F238E27FC236}">
                <a16:creationId xmlns:a16="http://schemas.microsoft.com/office/drawing/2014/main" id="{CA0AE0F4-21D0-41B2-8130-1C029E710D28}"/>
              </a:ext>
            </a:extLst>
          </p:cNvPr>
          <p:cNvSpPr/>
          <p:nvPr/>
        </p:nvSpPr>
        <p:spPr>
          <a:xfrm>
            <a:off x="2640267" y="3358630"/>
            <a:ext cx="173532" cy="195297"/>
          </a:xfrm>
          <a:prstGeom prst="plus">
            <a:avLst>
              <a:gd name="adj" fmla="val 3796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건물, 표지판, 창문이(가) 표시된 사진&#10;&#10;자동 생성된 설명">
            <a:extLst>
              <a:ext uri="{FF2B5EF4-FFF2-40B4-BE49-F238E27FC236}">
                <a16:creationId xmlns:a16="http://schemas.microsoft.com/office/drawing/2014/main" id="{0B301BCE-2059-4F88-B1A4-D78AABD14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9512" y="3077817"/>
            <a:ext cx="748707" cy="748707"/>
          </a:xfrm>
          <a:prstGeom prst="rect">
            <a:avLst/>
          </a:prstGeom>
        </p:spPr>
      </p:pic>
      <p:sp>
        <p:nvSpPr>
          <p:cNvPr id="44" name="Google Shape;274;p35">
            <a:extLst>
              <a:ext uri="{FF2B5EF4-FFF2-40B4-BE49-F238E27FC236}">
                <a16:creationId xmlns:a16="http://schemas.microsoft.com/office/drawing/2014/main" id="{846D4F39-9C95-4BA8-B4AA-F216BAE64A65}"/>
              </a:ext>
            </a:extLst>
          </p:cNvPr>
          <p:cNvSpPr txBox="1">
            <a:spLocks/>
          </p:cNvSpPr>
          <p:nvPr/>
        </p:nvSpPr>
        <p:spPr>
          <a:xfrm>
            <a:off x="4598390" y="3048912"/>
            <a:ext cx="135223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 soup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3F7C71A9-EB62-4629-98E1-E36FDFC48E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730" t="40074" r="19917" b="46010"/>
          <a:stretch/>
        </p:blipFill>
        <p:spPr>
          <a:xfrm>
            <a:off x="4714915" y="3551149"/>
            <a:ext cx="1038128" cy="357886"/>
          </a:xfrm>
          <a:prstGeom prst="rect">
            <a:avLst/>
          </a:prstGeom>
        </p:spPr>
      </p:pic>
      <p:sp>
        <p:nvSpPr>
          <p:cNvPr id="46" name="십자형 45">
            <a:extLst>
              <a:ext uri="{FF2B5EF4-FFF2-40B4-BE49-F238E27FC236}">
                <a16:creationId xmlns:a16="http://schemas.microsoft.com/office/drawing/2014/main" id="{6964D658-D234-48A2-A929-8C1747669078}"/>
              </a:ext>
            </a:extLst>
          </p:cNvPr>
          <p:cNvSpPr/>
          <p:nvPr/>
        </p:nvSpPr>
        <p:spPr>
          <a:xfrm>
            <a:off x="5161203" y="3358630"/>
            <a:ext cx="173532" cy="195297"/>
          </a:xfrm>
          <a:prstGeom prst="plus">
            <a:avLst>
              <a:gd name="adj" fmla="val 3796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Google Shape;274;p35">
            <a:extLst>
              <a:ext uri="{FF2B5EF4-FFF2-40B4-BE49-F238E27FC236}">
                <a16:creationId xmlns:a16="http://schemas.microsoft.com/office/drawing/2014/main" id="{8B1C6FEC-0F28-43C6-85F3-58772F47E670}"/>
              </a:ext>
            </a:extLst>
          </p:cNvPr>
          <p:cNvSpPr txBox="1">
            <a:spLocks/>
          </p:cNvSpPr>
          <p:nvPr/>
        </p:nvSpPr>
        <p:spPr>
          <a:xfrm>
            <a:off x="7307763" y="3338395"/>
            <a:ext cx="135223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Download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8" name="Google Shape;274;p35">
            <a:extLst>
              <a:ext uri="{FF2B5EF4-FFF2-40B4-BE49-F238E27FC236}">
                <a16:creationId xmlns:a16="http://schemas.microsoft.com/office/drawing/2014/main" id="{608108A2-D3CB-4E23-8E91-5B489D93886C}"/>
              </a:ext>
            </a:extLst>
          </p:cNvPr>
          <p:cNvSpPr txBox="1">
            <a:spLocks/>
          </p:cNvSpPr>
          <p:nvPr/>
        </p:nvSpPr>
        <p:spPr>
          <a:xfrm>
            <a:off x="-105767" y="3217002"/>
            <a:ext cx="1352230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 방식</a:t>
            </a:r>
          </a:p>
        </p:txBody>
      </p:sp>
      <p:sp>
        <p:nvSpPr>
          <p:cNvPr id="53" name="Google Shape;274;p35">
            <a:extLst>
              <a:ext uri="{FF2B5EF4-FFF2-40B4-BE49-F238E27FC236}">
                <a16:creationId xmlns:a16="http://schemas.microsoft.com/office/drawing/2014/main" id="{08AD40AB-A1BC-4084-B218-9B64A1F0349C}"/>
              </a:ext>
            </a:extLst>
          </p:cNvPr>
          <p:cNvSpPr txBox="1">
            <a:spLocks/>
          </p:cNvSpPr>
          <p:nvPr/>
        </p:nvSpPr>
        <p:spPr>
          <a:xfrm>
            <a:off x="-105767" y="1997908"/>
            <a:ext cx="1352230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 출처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1D1AC5-9616-45ED-996A-F9467BF8A4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369" r="17689" b="20806"/>
          <a:stretch/>
        </p:blipFill>
        <p:spPr>
          <a:xfrm>
            <a:off x="6751152" y="3033517"/>
            <a:ext cx="572657" cy="677469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BA7CC3CC-BEE0-4CD1-8A48-B59E435CF9DF}"/>
              </a:ext>
            </a:extLst>
          </p:cNvPr>
          <p:cNvGrpSpPr/>
          <p:nvPr/>
        </p:nvGrpSpPr>
        <p:grpSpPr>
          <a:xfrm>
            <a:off x="169191" y="663696"/>
            <a:ext cx="2055464" cy="74571"/>
            <a:chOff x="159665" y="582725"/>
            <a:chExt cx="2055464" cy="7457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1B01314-A509-43B4-88E2-3300964B9404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D2AE739-A2C1-4F4F-92D6-EAC84C791F29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969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9;p43">
            <a:extLst>
              <a:ext uri="{FF2B5EF4-FFF2-40B4-BE49-F238E27FC236}">
                <a16:creationId xmlns:a16="http://schemas.microsoft.com/office/drawing/2014/main" id="{D4BC5ADE-0C7E-469D-9D2A-3FA838066D7A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D0F34076-6396-4C97-AA7F-93A65676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80" y="868552"/>
            <a:ext cx="7172126" cy="3578799"/>
          </a:xfrm>
          <a:prstGeom prst="rect">
            <a:avLst/>
          </a:prstGeom>
        </p:spPr>
      </p:pic>
      <p:sp>
        <p:nvSpPr>
          <p:cNvPr id="8" name="Google Shape;429;p43">
            <a:extLst>
              <a:ext uri="{FF2B5EF4-FFF2-40B4-BE49-F238E27FC236}">
                <a16:creationId xmlns:a16="http://schemas.microsoft.com/office/drawing/2014/main" id="{325F9AE2-BA0D-43F8-9CB5-80D24BE0A788}"/>
              </a:ext>
            </a:extLst>
          </p:cNvPr>
          <p:cNvSpPr txBox="1">
            <a:spLocks/>
          </p:cNvSpPr>
          <p:nvPr/>
        </p:nvSpPr>
        <p:spPr>
          <a:xfrm>
            <a:off x="722728" y="305277"/>
            <a:ext cx="3718643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수집된 데이터 예시</a:t>
            </a:r>
          </a:p>
        </p:txBody>
      </p:sp>
      <p:sp>
        <p:nvSpPr>
          <p:cNvPr id="9" name="Google Shape;323;p38">
            <a:extLst>
              <a:ext uri="{FF2B5EF4-FFF2-40B4-BE49-F238E27FC236}">
                <a16:creationId xmlns:a16="http://schemas.microsoft.com/office/drawing/2014/main" id="{12ACBC17-2451-4084-9676-CB74AEF82616}"/>
              </a:ext>
            </a:extLst>
          </p:cNvPr>
          <p:cNvSpPr txBox="1">
            <a:spLocks/>
          </p:cNvSpPr>
          <p:nvPr/>
        </p:nvSpPr>
        <p:spPr>
          <a:xfrm>
            <a:off x="53340" y="187029"/>
            <a:ext cx="80074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C27C7-72F3-4F97-9CFF-D0B1BA00CF1E}"/>
              </a:ext>
            </a:extLst>
          </p:cNvPr>
          <p:cNvSpPr txBox="1"/>
          <p:nvPr/>
        </p:nvSpPr>
        <p:spPr>
          <a:xfrm>
            <a:off x="744500" y="187029"/>
            <a:ext cx="1335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선정 및 수집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7CAAE7E-24C5-4AB7-8CB9-83B95345306A}"/>
              </a:ext>
            </a:extLst>
          </p:cNvPr>
          <p:cNvGrpSpPr/>
          <p:nvPr/>
        </p:nvGrpSpPr>
        <p:grpSpPr>
          <a:xfrm>
            <a:off x="159664" y="651022"/>
            <a:ext cx="2259685" cy="87245"/>
            <a:chOff x="159665" y="582725"/>
            <a:chExt cx="2055464" cy="7457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A94BE71-0850-424F-8CD4-90795BDFBA6A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668F30-1AC7-40B2-ABE2-A6CF61928E24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4454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537A7BF-ACCB-4D63-82C6-7CB76B4FA48C}"/>
              </a:ext>
            </a:extLst>
          </p:cNvPr>
          <p:cNvGrpSpPr/>
          <p:nvPr/>
        </p:nvGrpSpPr>
        <p:grpSpPr>
          <a:xfrm>
            <a:off x="-90351" y="-28575"/>
            <a:ext cx="2651319" cy="2339721"/>
            <a:chOff x="267965" y="2806653"/>
            <a:chExt cx="2651319" cy="23397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9AA72D-27DB-4404-9590-25C62F05E6A9}"/>
                </a:ext>
              </a:extLst>
            </p:cNvPr>
            <p:cNvGrpSpPr/>
            <p:nvPr/>
          </p:nvGrpSpPr>
          <p:grpSpPr>
            <a:xfrm rot="14262890">
              <a:off x="1067335" y="2760028"/>
              <a:ext cx="511015" cy="604266"/>
              <a:chOff x="2189323" y="3486461"/>
              <a:chExt cx="511015" cy="604266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8CE97F8-6623-47A2-AE1F-643A162AB305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 flipV="1">
                <a:off x="2276979" y="3398805"/>
                <a:ext cx="154969" cy="33028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F48BC14-6117-41E1-9E8B-A34ABAA2E898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>
                <a:off x="2133912" y="3879931"/>
                <a:ext cx="408198" cy="13394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2E57BB6-5BB9-43F2-BE82-3C3E3334B1C8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AEDFBF2-B361-4D9E-BB96-EB34E179E7C0}"/>
                </a:ext>
              </a:extLst>
            </p:cNvPr>
            <p:cNvGrpSpPr/>
            <p:nvPr/>
          </p:nvGrpSpPr>
          <p:grpSpPr>
            <a:xfrm>
              <a:off x="267965" y="3163216"/>
              <a:ext cx="2651319" cy="1983158"/>
              <a:chOff x="267965" y="3163216"/>
              <a:chExt cx="2651319" cy="198315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6EDC2C2-312C-494D-9B3E-005DA533C883}"/>
                  </a:ext>
                </a:extLst>
              </p:cNvPr>
              <p:cNvGrpSpPr/>
              <p:nvPr/>
            </p:nvGrpSpPr>
            <p:grpSpPr>
              <a:xfrm>
                <a:off x="612498" y="3163216"/>
                <a:ext cx="2306786" cy="1713725"/>
                <a:chOff x="871578" y="3254529"/>
                <a:chExt cx="2306786" cy="1713725"/>
              </a:xfrm>
            </p:grpSpPr>
            <p:sp>
              <p:nvSpPr>
                <p:cNvPr id="30" name="육각형 29">
                  <a:extLst>
                    <a:ext uri="{FF2B5EF4-FFF2-40B4-BE49-F238E27FC236}">
                      <a16:creationId xmlns:a16="http://schemas.microsoft.com/office/drawing/2014/main" id="{52EA68DA-E8D1-405C-9E7C-3A379F1DB209}"/>
                    </a:ext>
                  </a:extLst>
                </p:cNvPr>
                <p:cNvSpPr/>
                <p:nvPr/>
              </p:nvSpPr>
              <p:spPr>
                <a:xfrm>
                  <a:off x="1435894" y="3254529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육각형 30">
                  <a:extLst>
                    <a:ext uri="{FF2B5EF4-FFF2-40B4-BE49-F238E27FC236}">
                      <a16:creationId xmlns:a16="http://schemas.microsoft.com/office/drawing/2014/main" id="{6D5475A8-7C7D-4738-A58E-9D50FD6DA582}"/>
                    </a:ext>
                  </a:extLst>
                </p:cNvPr>
                <p:cNvSpPr/>
                <p:nvPr/>
              </p:nvSpPr>
              <p:spPr>
                <a:xfrm>
                  <a:off x="1435893" y="3859367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육각형 31">
                  <a:extLst>
                    <a:ext uri="{FF2B5EF4-FFF2-40B4-BE49-F238E27FC236}">
                      <a16:creationId xmlns:a16="http://schemas.microsoft.com/office/drawing/2014/main" id="{1284513C-E8CF-4CA0-BCDB-6A8B322387D0}"/>
                    </a:ext>
                  </a:extLst>
                </p:cNvPr>
                <p:cNvSpPr/>
                <p:nvPr/>
              </p:nvSpPr>
              <p:spPr>
                <a:xfrm>
                  <a:off x="2024972" y="3556948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육각형 32">
                  <a:extLst>
                    <a:ext uri="{FF2B5EF4-FFF2-40B4-BE49-F238E27FC236}">
                      <a16:creationId xmlns:a16="http://schemas.microsoft.com/office/drawing/2014/main" id="{BDB088BC-C26C-448B-9319-C45C1E641E37}"/>
                    </a:ext>
                  </a:extLst>
                </p:cNvPr>
                <p:cNvSpPr/>
                <p:nvPr/>
              </p:nvSpPr>
              <p:spPr>
                <a:xfrm>
                  <a:off x="2024971" y="4161786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육각형 33">
                  <a:extLst>
                    <a:ext uri="{FF2B5EF4-FFF2-40B4-BE49-F238E27FC236}">
                      <a16:creationId xmlns:a16="http://schemas.microsoft.com/office/drawing/2014/main" id="{3904F2C8-4AE6-46DB-8A91-8EEA9923D444}"/>
                    </a:ext>
                  </a:extLst>
                </p:cNvPr>
                <p:cNvSpPr/>
                <p:nvPr/>
              </p:nvSpPr>
              <p:spPr>
                <a:xfrm>
                  <a:off x="2589285" y="4464205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육각형 34">
                  <a:extLst>
                    <a:ext uri="{FF2B5EF4-FFF2-40B4-BE49-F238E27FC236}">
                      <a16:creationId xmlns:a16="http://schemas.microsoft.com/office/drawing/2014/main" id="{8D2A9DE1-34CB-4CE5-90A2-343C4377C1FF}"/>
                    </a:ext>
                  </a:extLst>
                </p:cNvPr>
                <p:cNvSpPr/>
                <p:nvPr/>
              </p:nvSpPr>
              <p:spPr>
                <a:xfrm>
                  <a:off x="871578" y="4161785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8E42403-B498-4A35-B747-A00E14C36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94" t="5183" r="11052" b="19013"/>
              <a:stretch/>
            </p:blipFill>
            <p:spPr>
              <a:xfrm rot="2701089">
                <a:off x="1901166" y="3563771"/>
                <a:ext cx="318531" cy="307777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C30FB20-C585-4604-A2D5-223F820D1CDA}"/>
                  </a:ext>
                </a:extLst>
              </p:cNvPr>
              <p:cNvGrpSpPr/>
              <p:nvPr/>
            </p:nvGrpSpPr>
            <p:grpSpPr>
              <a:xfrm>
                <a:off x="2299960" y="3435046"/>
                <a:ext cx="400378" cy="565227"/>
                <a:chOff x="2299960" y="3435046"/>
                <a:chExt cx="400378" cy="565227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7936DA24-0EDA-4D0A-8966-3A3CF1241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9960" y="343504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E5300DF-0AFD-4E8D-A469-107041BC4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06112" y="371765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B702E1CB-D1EC-451E-A44E-76688376F811}"/>
                    </a:ext>
                  </a:extLst>
                </p:cNvPr>
                <p:cNvCxnSpPr/>
                <p:nvPr/>
              </p:nvCxnSpPr>
              <p:spPr>
                <a:xfrm>
                  <a:off x="2452688" y="3717659"/>
                  <a:ext cx="247650" cy="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00F5821-C7F4-4E53-A564-A261FB4A7C4A}"/>
                  </a:ext>
                </a:extLst>
              </p:cNvPr>
              <p:cNvGrpSpPr/>
              <p:nvPr/>
            </p:nvGrpSpPr>
            <p:grpSpPr>
              <a:xfrm rot="10800000">
                <a:off x="267965" y="3716967"/>
                <a:ext cx="971276" cy="887388"/>
                <a:chOff x="1697312" y="3415996"/>
                <a:chExt cx="971276" cy="887388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8F0D6DB0-4D4A-470E-89C6-FC43573C2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8210" y="341599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D0AB7772-3677-43DD-968F-ECECDFFD6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4362" y="369860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6D0944-AD07-4B15-AE3F-BF0103678F5D}"/>
                    </a:ext>
                  </a:extLst>
                </p:cNvPr>
                <p:cNvCxnSpPr/>
                <p:nvPr/>
              </p:nvCxnSpPr>
              <p:spPr>
                <a:xfrm>
                  <a:off x="2420938" y="3698609"/>
                  <a:ext cx="247650" cy="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44E8A54-4930-4ADA-9239-DF3ABCDC0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97312" y="4020770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육각형 13">
                <a:extLst>
                  <a:ext uri="{FF2B5EF4-FFF2-40B4-BE49-F238E27FC236}">
                    <a16:creationId xmlns:a16="http://schemas.microsoft.com/office/drawing/2014/main" id="{4AEB2749-FD7A-4A04-932B-B1378B848636}"/>
                  </a:ext>
                </a:extLst>
              </p:cNvPr>
              <p:cNvSpPr/>
              <p:nvPr/>
            </p:nvSpPr>
            <p:spPr>
              <a:xfrm>
                <a:off x="1120743" y="3730359"/>
                <a:ext cx="694007" cy="585033"/>
              </a:xfrm>
              <a:prstGeom prst="hexagon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AEFE9A9-87E8-451B-AB27-F2CF01E79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74" t="4092" r="4950" b="18307"/>
              <a:stretch/>
            </p:blipFill>
            <p:spPr>
              <a:xfrm>
                <a:off x="1308241" y="3883684"/>
                <a:ext cx="326222" cy="282614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37917EB-3A69-4D9B-A8DC-BF8FECF582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281" y="4023253"/>
                <a:ext cx="175975" cy="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BFBA4BB-8C02-458E-B08E-F9D4272E3E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81" y="4020078"/>
                <a:ext cx="175975" cy="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B81E0D3-0B3A-475C-984A-C318950BD7D3}"/>
                  </a:ext>
                </a:extLst>
              </p:cNvPr>
              <p:cNvGrpSpPr/>
              <p:nvPr/>
            </p:nvGrpSpPr>
            <p:grpSpPr>
              <a:xfrm rot="7303488">
                <a:off x="2303879" y="4620410"/>
                <a:ext cx="417031" cy="634898"/>
                <a:chOff x="2199564" y="3327017"/>
                <a:chExt cx="417031" cy="634898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255E668-0E51-4456-88EE-4217D62D4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144864" y="3533363"/>
                  <a:ext cx="415868" cy="3175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B2D8CC01-5115-4DDA-84F2-96B28E28E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 flipV="1">
                  <a:off x="2280110" y="3709502"/>
                  <a:ext cx="171867" cy="33296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BE20472E-2525-46E8-B138-E19A88BD1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504079" y="3640694"/>
                  <a:ext cx="81656" cy="143377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A946887-966A-480E-BF5D-B5F77F976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585" t="5080" r="31799" b="18998"/>
              <a:stretch/>
            </p:blipFill>
            <p:spPr>
              <a:xfrm rot="19736692">
                <a:off x="812891" y="4136091"/>
                <a:ext cx="186950" cy="38762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39CD5A9-232E-45DB-90A1-ACF0CF81EF4A}"/>
              </a:ext>
            </a:extLst>
          </p:cNvPr>
          <p:cNvGrpSpPr/>
          <p:nvPr/>
        </p:nvGrpSpPr>
        <p:grpSpPr>
          <a:xfrm>
            <a:off x="7447756" y="4791075"/>
            <a:ext cx="304800" cy="352425"/>
            <a:chOff x="8146256" y="4533900"/>
            <a:chExt cx="304800" cy="3524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4986FFF-4946-40BC-8EEE-BC444B34624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47B3BC2-88EF-4DFB-9D3A-3BEB901FF009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C2D6FEF-BEF3-4106-B85E-412BE3A37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D546851-B261-443A-A01D-E0C0F8C9A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54578B7-1111-4054-ADC8-B66756AE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6AE621F-6F07-4350-8423-DA566DACBAB8}"/>
              </a:ext>
            </a:extLst>
          </p:cNvPr>
          <p:cNvGrpSpPr/>
          <p:nvPr/>
        </p:nvGrpSpPr>
        <p:grpSpPr>
          <a:xfrm>
            <a:off x="7822406" y="4790282"/>
            <a:ext cx="304800" cy="352425"/>
            <a:chOff x="8146256" y="4533900"/>
            <a:chExt cx="304800" cy="35242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F3988CF-29E5-4EAB-A29D-A7AA8A1F1DE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479438A-CDEE-4D3B-81DC-27694742F1DB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FA9D5BE-A4D2-4F58-A262-4ED7628676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E839535-CC6E-4B91-B58C-EE586FD8A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A899888-3A8D-40D3-9E19-126B16F8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915641-F519-4DB9-BE67-66EE55504A36}"/>
              </a:ext>
            </a:extLst>
          </p:cNvPr>
          <p:cNvGrpSpPr/>
          <p:nvPr/>
        </p:nvGrpSpPr>
        <p:grpSpPr>
          <a:xfrm>
            <a:off x="8154194" y="4791075"/>
            <a:ext cx="304800" cy="352425"/>
            <a:chOff x="8146256" y="4533900"/>
            <a:chExt cx="304800" cy="35242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2701AB4-3F4C-4C5A-B97B-06E0041116CE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F70A01C-921A-414A-9A64-6C131CAE2E4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91D6810-272D-48FA-8EC3-0524A6AF1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52B1F1F-DF8A-4354-B1BA-FA1DEF803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948FD63-9204-4BF0-B0E5-1D05D6FDF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D44C1A2-CADE-4EFF-8ED8-60B1CA16BC39}"/>
              </a:ext>
            </a:extLst>
          </p:cNvPr>
          <p:cNvGrpSpPr/>
          <p:nvPr/>
        </p:nvGrpSpPr>
        <p:grpSpPr>
          <a:xfrm>
            <a:off x="8485982" y="4791868"/>
            <a:ext cx="304800" cy="352425"/>
            <a:chOff x="8146256" y="4533900"/>
            <a:chExt cx="304800" cy="35242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2A5ACC7-110B-434B-B306-F08F604F0F40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B720771F-A57A-438A-B628-142D01830B1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6A6E13C-EEB7-4567-ADDC-E5DCCAA96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139D414-2432-4675-AB71-FE13F25BF5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1807EDA-3101-4825-9CCE-C6594A076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3766A0F-29C0-4841-8F5D-E368F92659DE}"/>
              </a:ext>
            </a:extLst>
          </p:cNvPr>
          <p:cNvGrpSpPr/>
          <p:nvPr/>
        </p:nvGrpSpPr>
        <p:grpSpPr>
          <a:xfrm>
            <a:off x="8817770" y="4792661"/>
            <a:ext cx="304800" cy="352425"/>
            <a:chOff x="8146256" y="4533900"/>
            <a:chExt cx="304800" cy="352425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F1FC2A-E2C8-446D-A734-E23E841F4E74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1CC673B-2915-4279-9718-EDB6EBCEC89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1BF930B0-4C22-484B-92C5-7E8AF8C91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42D7D0-033D-42BB-B207-2D44FE45E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3A1BB64-55B6-4A04-A43A-879C1BFB9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3CF64E-E37D-40EB-A809-3CED944D2F74}"/>
              </a:ext>
            </a:extLst>
          </p:cNvPr>
          <p:cNvGrpSpPr/>
          <p:nvPr/>
        </p:nvGrpSpPr>
        <p:grpSpPr>
          <a:xfrm>
            <a:off x="9149558" y="4793454"/>
            <a:ext cx="304800" cy="352425"/>
            <a:chOff x="8146256" y="4533900"/>
            <a:chExt cx="304800" cy="352425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F7980B7-0042-408C-BEE0-F400461E390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174E613B-3341-472A-A9FD-662D3A0DF757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CDFC658-15E6-4BFC-BACA-24AD203D5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6DDB9FD-770B-4799-82C9-0494B0202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4AB2EB6-A88B-4207-9749-C8BAA4E82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892E539-FE16-46E4-84C0-61CF02180E4E}"/>
              </a:ext>
            </a:extLst>
          </p:cNvPr>
          <p:cNvGrpSpPr/>
          <p:nvPr/>
        </p:nvGrpSpPr>
        <p:grpSpPr>
          <a:xfrm>
            <a:off x="9481346" y="4794247"/>
            <a:ext cx="304800" cy="352425"/>
            <a:chOff x="8146256" y="4533900"/>
            <a:chExt cx="304800" cy="352425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4934D02-571C-412E-892E-2FAD2634747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A692064-398F-47E7-91A2-8D364306F71D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962F611-BDEB-4200-A4B9-B5BA1C583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48A2AD-F656-43C7-B535-0418A181B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95AE1D6B-0E53-46A2-A4D2-F3977E5F7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422BC3-018F-4EF4-9CDF-8868662FEDFA}"/>
              </a:ext>
            </a:extLst>
          </p:cNvPr>
          <p:cNvGrpSpPr/>
          <p:nvPr/>
        </p:nvGrpSpPr>
        <p:grpSpPr>
          <a:xfrm>
            <a:off x="8147371" y="4350540"/>
            <a:ext cx="304800" cy="352425"/>
            <a:chOff x="8146256" y="4533900"/>
            <a:chExt cx="304800" cy="35242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326C2CDC-3652-4F8C-A9DD-86F44916A064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CE0561C-2578-4F06-AF0E-DC2C6DEA27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C6838B7-91CD-4530-8CC4-FFE865318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2717ED-DBDF-4F04-B797-3EE6AF696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1430043-BD81-4E13-A212-261B33AC8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9BBCC0E-290E-4F4B-9717-8AC9780C5566}"/>
              </a:ext>
            </a:extLst>
          </p:cNvPr>
          <p:cNvGrpSpPr/>
          <p:nvPr/>
        </p:nvGrpSpPr>
        <p:grpSpPr>
          <a:xfrm>
            <a:off x="8463916" y="4348158"/>
            <a:ext cx="304800" cy="352425"/>
            <a:chOff x="8146256" y="4533900"/>
            <a:chExt cx="304800" cy="352425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9D3E3AC-AFFF-43E7-94BA-7A06CBA51537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BA4F0664-861E-4A01-8122-C9CDE445FC6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9AB512CC-12B1-41EA-941F-DC1ADDDD1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1DB577B-0920-44E9-893E-913AC70AA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0D674DB4-4D25-41F5-BA3B-8394AFC20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BC0879B-FBC3-420C-A2C4-B752D6B3C44F}"/>
              </a:ext>
            </a:extLst>
          </p:cNvPr>
          <p:cNvGrpSpPr/>
          <p:nvPr/>
        </p:nvGrpSpPr>
        <p:grpSpPr>
          <a:xfrm>
            <a:off x="8780461" y="4345776"/>
            <a:ext cx="304800" cy="352425"/>
            <a:chOff x="8146256" y="4533900"/>
            <a:chExt cx="304800" cy="352425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C6A0647-A99F-4B6A-99B3-1CA5FFBDA26A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518BFC38-4FA8-499A-9BC4-75A142A3B4B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A84D752-5913-4675-BF57-9F1A8AD8E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CEE1A6C-67A9-431E-B361-9B28312A4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002AEFF1-B156-4132-9239-8AB6BE44CF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F490112-B404-47B9-B590-CBB0764FFC10}"/>
              </a:ext>
            </a:extLst>
          </p:cNvPr>
          <p:cNvGrpSpPr/>
          <p:nvPr/>
        </p:nvGrpSpPr>
        <p:grpSpPr>
          <a:xfrm>
            <a:off x="9097006" y="4343394"/>
            <a:ext cx="304800" cy="352425"/>
            <a:chOff x="8146256" y="4533900"/>
            <a:chExt cx="304800" cy="352425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10370D9-91DF-4565-889D-85B267095F7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4B58ED1-4C9E-49C1-851F-1FA25CDC7CF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127F2CB-109D-4A61-96E3-77C2485A8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C89A5CF-2F20-4BD8-8994-7ED6D7205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9A538EA5-8306-40E8-89F1-67A5114C28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6E7C3BC-5E92-4018-A311-C7FEE8834C36}"/>
              </a:ext>
            </a:extLst>
          </p:cNvPr>
          <p:cNvGrpSpPr/>
          <p:nvPr/>
        </p:nvGrpSpPr>
        <p:grpSpPr>
          <a:xfrm>
            <a:off x="9413551" y="4341012"/>
            <a:ext cx="304800" cy="352425"/>
            <a:chOff x="8146256" y="4533900"/>
            <a:chExt cx="304800" cy="352425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5FD27EE8-EB1B-43FA-A383-C1C76A864399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E1007952-9F7C-4E77-8942-4EEF8E78D9CD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E6EE3BB3-675F-4F20-956C-1C8887947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74053061-C209-4EC9-9D5C-4862F02D8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CFB8003-ACEB-4E8C-92CC-185C7297F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1210921-B16A-4CA8-A5A0-65A80B2D1B8E}"/>
              </a:ext>
            </a:extLst>
          </p:cNvPr>
          <p:cNvGrpSpPr/>
          <p:nvPr/>
        </p:nvGrpSpPr>
        <p:grpSpPr>
          <a:xfrm>
            <a:off x="8768716" y="3931437"/>
            <a:ext cx="304800" cy="352425"/>
            <a:chOff x="8146256" y="4533900"/>
            <a:chExt cx="304800" cy="352425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99B61EF-B828-4DC4-9FC8-35587AA0DB35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58E7034-45F8-423E-A078-3BB1E04B02D5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0962B53-C4BA-43AA-9E7C-D0E407E03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D4E2BA9-F8F9-4576-94C3-2E44C2B62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8F75B5E-50F2-41BD-B02A-46AC3F5D2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3D5A9D1-424F-4586-9ABF-7C884CB319CB}"/>
              </a:ext>
            </a:extLst>
          </p:cNvPr>
          <p:cNvGrpSpPr/>
          <p:nvPr/>
        </p:nvGrpSpPr>
        <p:grpSpPr>
          <a:xfrm>
            <a:off x="9108751" y="3927467"/>
            <a:ext cx="304800" cy="352425"/>
            <a:chOff x="8146256" y="4533900"/>
            <a:chExt cx="304800" cy="352425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9833DCAE-3B0B-421C-8F4A-A80084D2DE86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49FBED31-6EDD-462C-9B7C-7E647746E55E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D6DA15F6-3881-409F-800D-02400B885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622A4566-66AB-4858-A30F-4316FE722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3E126E31-A35A-4ABF-A7CD-08AC6285F8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9D8A697-66DD-46A5-8D6A-D1F8851BF3DE}"/>
              </a:ext>
            </a:extLst>
          </p:cNvPr>
          <p:cNvGrpSpPr/>
          <p:nvPr/>
        </p:nvGrpSpPr>
        <p:grpSpPr>
          <a:xfrm>
            <a:off x="9448786" y="3923497"/>
            <a:ext cx="304800" cy="352425"/>
            <a:chOff x="8146256" y="4533900"/>
            <a:chExt cx="304800" cy="352425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60DEF9D-B9C7-4A29-8AA7-DA739F41592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350FA0B8-4B45-4D05-9400-856393E65CF1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B9067FB4-F5B5-4254-8125-1F5C77864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C24D70D-1667-49CE-9698-39B733453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33A0021-1A07-44D1-B04B-69844EC19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9ADB753-0628-44A0-9913-29387C9B35FE}"/>
              </a:ext>
            </a:extLst>
          </p:cNvPr>
          <p:cNvGrpSpPr/>
          <p:nvPr/>
        </p:nvGrpSpPr>
        <p:grpSpPr>
          <a:xfrm>
            <a:off x="33474" y="2918449"/>
            <a:ext cx="1249914" cy="1301118"/>
            <a:chOff x="6778053" y="283571"/>
            <a:chExt cx="1798541" cy="198315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5181E35F-86E7-4B25-A531-F7CA4454A18A}"/>
                </a:ext>
              </a:extLst>
            </p:cNvPr>
            <p:cNvGrpSpPr/>
            <p:nvPr/>
          </p:nvGrpSpPr>
          <p:grpSpPr>
            <a:xfrm>
              <a:off x="6834123" y="283571"/>
              <a:ext cx="1742471" cy="1713725"/>
              <a:chOff x="1435893" y="3254529"/>
              <a:chExt cx="1742471" cy="1713725"/>
            </a:xfrm>
          </p:grpSpPr>
          <p:sp>
            <p:nvSpPr>
              <p:cNvPr id="157" name="육각형 156">
                <a:extLst>
                  <a:ext uri="{FF2B5EF4-FFF2-40B4-BE49-F238E27FC236}">
                    <a16:creationId xmlns:a16="http://schemas.microsoft.com/office/drawing/2014/main" id="{ED82D868-0555-4A90-81EA-2E7302A4E2D3}"/>
                  </a:ext>
                </a:extLst>
              </p:cNvPr>
              <p:cNvSpPr/>
              <p:nvPr/>
            </p:nvSpPr>
            <p:spPr>
              <a:xfrm>
                <a:off x="1435894" y="3254529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육각형 157">
                <a:extLst>
                  <a:ext uri="{FF2B5EF4-FFF2-40B4-BE49-F238E27FC236}">
                    <a16:creationId xmlns:a16="http://schemas.microsoft.com/office/drawing/2014/main" id="{0CA9B2AE-D6A6-4A61-B6C1-C32D162C4186}"/>
                  </a:ext>
                </a:extLst>
              </p:cNvPr>
              <p:cNvSpPr/>
              <p:nvPr/>
            </p:nvSpPr>
            <p:spPr>
              <a:xfrm>
                <a:off x="1435893" y="3859367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육각형 158">
                <a:extLst>
                  <a:ext uri="{FF2B5EF4-FFF2-40B4-BE49-F238E27FC236}">
                    <a16:creationId xmlns:a16="http://schemas.microsoft.com/office/drawing/2014/main" id="{5D450047-A921-488F-9FFC-B523DCAB75E8}"/>
                  </a:ext>
                </a:extLst>
              </p:cNvPr>
              <p:cNvSpPr/>
              <p:nvPr/>
            </p:nvSpPr>
            <p:spPr>
              <a:xfrm>
                <a:off x="2024972" y="3556948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육각형 159">
                <a:extLst>
                  <a:ext uri="{FF2B5EF4-FFF2-40B4-BE49-F238E27FC236}">
                    <a16:creationId xmlns:a16="http://schemas.microsoft.com/office/drawing/2014/main" id="{60CEF412-1782-42D8-9AE3-B0DF3656355D}"/>
                  </a:ext>
                </a:extLst>
              </p:cNvPr>
              <p:cNvSpPr/>
              <p:nvPr/>
            </p:nvSpPr>
            <p:spPr>
              <a:xfrm>
                <a:off x="2024971" y="4161786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육각형 160">
                <a:extLst>
                  <a:ext uri="{FF2B5EF4-FFF2-40B4-BE49-F238E27FC236}">
                    <a16:creationId xmlns:a16="http://schemas.microsoft.com/office/drawing/2014/main" id="{6FCA5DEF-758B-494C-8A87-CF522ABD1961}"/>
                  </a:ext>
                </a:extLst>
              </p:cNvPr>
              <p:cNvSpPr/>
              <p:nvPr/>
            </p:nvSpPr>
            <p:spPr>
              <a:xfrm>
                <a:off x="2589285" y="4464205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3135A98-9B4A-4A47-9644-060B4F824394}"/>
                </a:ext>
              </a:extLst>
            </p:cNvPr>
            <p:cNvGrpSpPr/>
            <p:nvPr/>
          </p:nvGrpSpPr>
          <p:grpSpPr>
            <a:xfrm>
              <a:off x="7957270" y="555401"/>
              <a:ext cx="400378" cy="565227"/>
              <a:chOff x="2299960" y="3435046"/>
              <a:chExt cx="400378" cy="565227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DE3A269C-0080-40B7-AFE3-20ED97DEC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960" y="3435046"/>
                <a:ext cx="152728" cy="282613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1D9D5272-6039-4F39-B7AA-749C5BD9E1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6112" y="3717659"/>
                <a:ext cx="146577" cy="282614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FC24F049-2C9B-4DEA-8993-D9C25A347CC0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육각형 147">
              <a:extLst>
                <a:ext uri="{FF2B5EF4-FFF2-40B4-BE49-F238E27FC236}">
                  <a16:creationId xmlns:a16="http://schemas.microsoft.com/office/drawing/2014/main" id="{6C1A23AA-08A8-4A7E-8644-CF27B4D703FF}"/>
                </a:ext>
              </a:extLst>
            </p:cNvPr>
            <p:cNvSpPr/>
            <p:nvPr/>
          </p:nvSpPr>
          <p:spPr>
            <a:xfrm>
              <a:off x="6778053" y="850714"/>
              <a:ext cx="694007" cy="585033"/>
            </a:xfrm>
            <a:prstGeom prst="hexagon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222CD4D5-4D43-461D-A224-955A99C0DA34}"/>
                </a:ext>
              </a:extLst>
            </p:cNvPr>
            <p:cNvGrpSpPr/>
            <p:nvPr/>
          </p:nvGrpSpPr>
          <p:grpSpPr>
            <a:xfrm rot="7303488">
              <a:off x="7961189" y="1740765"/>
              <a:ext cx="417031" cy="634898"/>
              <a:chOff x="2199564" y="3327017"/>
              <a:chExt cx="417031" cy="634898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14E47E38-AD35-477D-A084-913821878753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144864" y="3533363"/>
                <a:ext cx="415868" cy="3175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07EF9A07-DE1C-4406-A6B4-CCF9387FE686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 flipV="1">
                <a:off x="2280110" y="3709502"/>
                <a:ext cx="171867" cy="33296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8EE970B7-9F82-4F9A-8D85-9539FFAA9A2C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504079" y="3640694"/>
                <a:ext cx="81656" cy="143377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F4969D4E-4D27-45C1-876E-EB3309C9F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3084"/>
            <a:stretch/>
          </p:blipFill>
          <p:spPr>
            <a:xfrm>
              <a:off x="6938818" y="973953"/>
              <a:ext cx="383084" cy="332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Google Shape;323;p38">
            <a:extLst>
              <a:ext uri="{FF2B5EF4-FFF2-40B4-BE49-F238E27FC236}">
                <a16:creationId xmlns:a16="http://schemas.microsoft.com/office/drawing/2014/main" id="{80B9FE1C-E29F-425E-8128-9A281D171B96}"/>
              </a:ext>
            </a:extLst>
          </p:cNvPr>
          <p:cNvSpPr txBox="1">
            <a:spLocks/>
          </p:cNvSpPr>
          <p:nvPr/>
        </p:nvSpPr>
        <p:spPr>
          <a:xfrm>
            <a:off x="3519404" y="2092160"/>
            <a:ext cx="1296435" cy="95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dirty="0"/>
              <a:t>03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D7823-529D-4F47-B43D-CDEE42B78E73}"/>
              </a:ext>
            </a:extLst>
          </p:cNvPr>
          <p:cNvSpPr txBox="1"/>
          <p:nvPr/>
        </p:nvSpPr>
        <p:spPr>
          <a:xfrm>
            <a:off x="4703315" y="2111681"/>
            <a:ext cx="4840569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5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처리방안 및 활용 기법</a:t>
            </a:r>
          </a:p>
        </p:txBody>
      </p:sp>
      <p:sp>
        <p:nvSpPr>
          <p:cNvPr id="48" name="Google Shape;308;p36">
            <a:extLst>
              <a:ext uri="{FF2B5EF4-FFF2-40B4-BE49-F238E27FC236}">
                <a16:creationId xmlns:a16="http://schemas.microsoft.com/office/drawing/2014/main" id="{CA1BE437-DC74-44B8-AB96-D7269E282F67}"/>
              </a:ext>
            </a:extLst>
          </p:cNvPr>
          <p:cNvSpPr txBox="1">
            <a:spLocks/>
          </p:cNvSpPr>
          <p:nvPr/>
        </p:nvSpPr>
        <p:spPr>
          <a:xfrm>
            <a:off x="4703315" y="2571750"/>
            <a:ext cx="487502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None/>
              <a:defRPr sz="14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수집된 데이터의 전처리 및 정의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14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29;p43">
            <a:extLst>
              <a:ext uri="{FF2B5EF4-FFF2-40B4-BE49-F238E27FC236}">
                <a16:creationId xmlns:a16="http://schemas.microsoft.com/office/drawing/2014/main" id="{7FD4EC2D-E6F5-4DFE-9B04-93B74D9AA92D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 정의</a:t>
            </a:r>
          </a:p>
        </p:txBody>
      </p:sp>
      <p:sp>
        <p:nvSpPr>
          <p:cNvPr id="23" name="Google Shape;323;p38">
            <a:extLst>
              <a:ext uri="{FF2B5EF4-FFF2-40B4-BE49-F238E27FC236}">
                <a16:creationId xmlns:a16="http://schemas.microsoft.com/office/drawing/2014/main" id="{67E9DF67-6768-438E-9FFC-9D31BCB2586A}"/>
              </a:ext>
            </a:extLst>
          </p:cNvPr>
          <p:cNvSpPr txBox="1">
            <a:spLocks/>
          </p:cNvSpPr>
          <p:nvPr/>
        </p:nvSpPr>
        <p:spPr>
          <a:xfrm>
            <a:off x="53340" y="187029"/>
            <a:ext cx="80074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8E9E9-F229-4451-B59B-C0774A5B4FE0}"/>
              </a:ext>
            </a:extLst>
          </p:cNvPr>
          <p:cNvSpPr txBox="1"/>
          <p:nvPr/>
        </p:nvSpPr>
        <p:spPr>
          <a:xfrm>
            <a:off x="744500" y="187029"/>
            <a:ext cx="1335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 정의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8A4F5D-E749-40BA-B510-C06232A6A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17" t="11037" r="41316" b="81422"/>
          <a:stretch/>
        </p:blipFill>
        <p:spPr>
          <a:xfrm>
            <a:off x="469037" y="941568"/>
            <a:ext cx="1529158" cy="462716"/>
          </a:xfrm>
          <a:prstGeom prst="rect">
            <a:avLst/>
          </a:prstGeom>
          <a:effectLst/>
        </p:spPr>
      </p:pic>
      <p:sp>
        <p:nvSpPr>
          <p:cNvPr id="68" name="Google Shape;274;p35">
            <a:extLst>
              <a:ext uri="{FF2B5EF4-FFF2-40B4-BE49-F238E27FC236}">
                <a16:creationId xmlns:a16="http://schemas.microsoft.com/office/drawing/2014/main" id="{608108A2-D3CB-4E23-8E91-5B489D93886C}"/>
              </a:ext>
            </a:extLst>
          </p:cNvPr>
          <p:cNvSpPr txBox="1">
            <a:spLocks/>
          </p:cNvSpPr>
          <p:nvPr/>
        </p:nvSpPr>
        <p:spPr>
          <a:xfrm>
            <a:off x="-105767" y="3449230"/>
            <a:ext cx="1352230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 방식</a:t>
            </a:r>
          </a:p>
        </p:txBody>
      </p:sp>
      <p:sp>
        <p:nvSpPr>
          <p:cNvPr id="53" name="Google Shape;274;p35">
            <a:extLst>
              <a:ext uri="{FF2B5EF4-FFF2-40B4-BE49-F238E27FC236}">
                <a16:creationId xmlns:a16="http://schemas.microsoft.com/office/drawing/2014/main" id="{08AD40AB-A1BC-4084-B218-9B64A1F0349C}"/>
              </a:ext>
            </a:extLst>
          </p:cNvPr>
          <p:cNvSpPr txBox="1">
            <a:spLocks/>
          </p:cNvSpPr>
          <p:nvPr/>
        </p:nvSpPr>
        <p:spPr>
          <a:xfrm>
            <a:off x="-105767" y="2230136"/>
            <a:ext cx="1352230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 방식</a:t>
            </a:r>
          </a:p>
        </p:txBody>
      </p:sp>
      <p:graphicFrame>
        <p:nvGraphicFramePr>
          <p:cNvPr id="12" name="표 14">
            <a:extLst>
              <a:ext uri="{FF2B5EF4-FFF2-40B4-BE49-F238E27FC236}">
                <a16:creationId xmlns:a16="http://schemas.microsoft.com/office/drawing/2014/main" id="{FB7ECDAE-5D32-45AB-A519-715506AE7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269546"/>
              </p:ext>
            </p:extLst>
          </p:nvPr>
        </p:nvGraphicFramePr>
        <p:xfrm>
          <a:off x="406400" y="1828800"/>
          <a:ext cx="8389257" cy="2285180"/>
        </p:xfrm>
        <a:graphic>
          <a:graphicData uri="http://schemas.openxmlformats.org/drawingml/2006/table">
            <a:tbl>
              <a:tblPr firstRow="1" bandRow="1">
                <a:tableStyleId>{C0CD97C8-2AEA-4B09-B7FF-76D505D614BD}</a:tableStyleId>
              </a:tblPr>
              <a:tblGrid>
                <a:gridCol w="1799771">
                  <a:extLst>
                    <a:ext uri="{9D8B030D-6E8A-4147-A177-3AD203B41FA5}">
                      <a16:colId xmlns:a16="http://schemas.microsoft.com/office/drawing/2014/main" val="4039327769"/>
                    </a:ext>
                  </a:extLst>
                </a:gridCol>
                <a:gridCol w="3014649">
                  <a:extLst>
                    <a:ext uri="{9D8B030D-6E8A-4147-A177-3AD203B41FA5}">
                      <a16:colId xmlns:a16="http://schemas.microsoft.com/office/drawing/2014/main" val="2248384352"/>
                    </a:ext>
                  </a:extLst>
                </a:gridCol>
                <a:gridCol w="2178200">
                  <a:extLst>
                    <a:ext uri="{9D8B030D-6E8A-4147-A177-3AD203B41FA5}">
                      <a16:colId xmlns:a16="http://schemas.microsoft.com/office/drawing/2014/main" val="1305064842"/>
                    </a:ext>
                  </a:extLst>
                </a:gridCol>
                <a:gridCol w="1396637">
                  <a:extLst>
                    <a:ext uri="{9D8B030D-6E8A-4147-A177-3AD203B41FA5}">
                      <a16:colId xmlns:a16="http://schemas.microsoft.com/office/drawing/2014/main" val="375171844"/>
                    </a:ext>
                  </a:extLst>
                </a:gridCol>
              </a:tblGrid>
              <a:tr h="327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Title</a:t>
                      </a:r>
                      <a:endParaRPr lang="ko-KR" altLang="en-US" sz="1800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Question</a:t>
                      </a:r>
                      <a:endParaRPr lang="ko-KR" altLang="en-US" sz="1800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Answer</a:t>
                      </a:r>
                      <a:endParaRPr lang="ko-KR" altLang="en-US" sz="1800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subject</a:t>
                      </a:r>
                      <a:endParaRPr lang="ko-KR" altLang="en-US" sz="1800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899560"/>
                  </a:ext>
                </a:extLst>
              </a:tr>
              <a:tr h="3271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질문 제목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전문가 답변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진료과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4510477"/>
                  </a:ext>
                </a:extLst>
              </a:tr>
              <a:tr h="1592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갑자기 머리가 조이듯이 아프고 </a:t>
                      </a:r>
                      <a:endParaRPr lang="en-US" altLang="ko-KR" sz="105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가슴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 목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 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식도  그 애매한곳이 턱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막힌거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같이 힘드네요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endParaRPr lang="ko-KR" altLang="en-US" sz="18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갑자기 머리가 조이고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가슴쪽이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턱 하고 막힌다고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해야하나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 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막 숨쉬기가 곤란할 정도는 아니고 막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뭐라해야지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그냥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막힌듯한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느낌이고요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체한거같은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느낌이랑은 달라요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그리고 머리도 막 쪼이듯이 지끈거리더라구요 한 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2~3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뷴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 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정도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그랬고요지금은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좀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나아졌어요제가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살이 지금 쪄서 건강이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안좋을꺼라고는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생각이 되고요고혈압 가기 직전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 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이거든요 평균보다 혈압이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높아요그리고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나이는 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살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초반이고요괜히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심근경색이나 뭐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그런거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있잖아요 괜히 불안해서요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...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병원을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가봐야겠죠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 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예전에도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이런적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있는데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...,</a:t>
                      </a:r>
                      <a:endParaRPr lang="ko-KR" altLang="en-US" sz="18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심근경색 초기증상도 답답하고 속이 울렁거리며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체한듯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토할 것 같은 느낌이 들 수도 있습니다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혹시 모르니까 병원가서 진단 </a:t>
                      </a:r>
                      <a:r>
                        <a:rPr lang="ko-KR" altLang="en-US" sz="1050" dirty="0" err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받아보시길</a:t>
                      </a:r>
                      <a:r>
                        <a:rPr lang="ko-KR" altLang="en-US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바라요</a:t>
                      </a:r>
                      <a:r>
                        <a:rPr lang="en-US" altLang="ko-KR" sz="105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!</a:t>
                      </a:r>
                      <a:endParaRPr lang="ko-KR" altLang="en-US" sz="105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3195478"/>
                  </a:ext>
                </a:extLst>
              </a:tr>
            </a:tbl>
          </a:graphicData>
        </a:graphic>
      </p:graphicFrame>
      <p:sp>
        <p:nvSpPr>
          <p:cNvPr id="15" name="Google Shape;429;p43">
            <a:extLst>
              <a:ext uri="{FF2B5EF4-FFF2-40B4-BE49-F238E27FC236}">
                <a16:creationId xmlns:a16="http://schemas.microsoft.com/office/drawing/2014/main" id="{94D16FDB-E54F-4AE7-A02C-372357EC9795}"/>
              </a:ext>
            </a:extLst>
          </p:cNvPr>
          <p:cNvSpPr txBox="1">
            <a:spLocks/>
          </p:cNvSpPr>
          <p:nvPr/>
        </p:nvSpPr>
        <p:spPr>
          <a:xfrm>
            <a:off x="2025556" y="953487"/>
            <a:ext cx="5334405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16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 진료과목별로 약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건에 질문과 답변이 포함된 데이터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8147BE-5439-4227-B575-58C3DC2198B6}"/>
              </a:ext>
            </a:extLst>
          </p:cNvPr>
          <p:cNvSpPr/>
          <p:nvPr/>
        </p:nvSpPr>
        <p:spPr>
          <a:xfrm>
            <a:off x="469037" y="1568653"/>
            <a:ext cx="826856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CCFFBF9-99FD-4CCC-A5A8-377D1233F0AB}"/>
              </a:ext>
            </a:extLst>
          </p:cNvPr>
          <p:cNvSpPr/>
          <p:nvPr/>
        </p:nvSpPr>
        <p:spPr>
          <a:xfrm rot="19834339">
            <a:off x="1961274" y="1092687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0BDD62-DBD2-4E6B-B07E-43EFBC7F84D3}"/>
              </a:ext>
            </a:extLst>
          </p:cNvPr>
          <p:cNvGrpSpPr/>
          <p:nvPr/>
        </p:nvGrpSpPr>
        <p:grpSpPr>
          <a:xfrm>
            <a:off x="169191" y="678456"/>
            <a:ext cx="2350172" cy="59811"/>
            <a:chOff x="159665" y="582725"/>
            <a:chExt cx="2055464" cy="7457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2BF7C2F-8B1B-4624-AE46-474EB1E052CC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1CCF1C5-C064-4011-8E19-9AAB8EDE28E6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6AB250-9F24-41CB-8F47-0F0BBC3C14F8}"/>
              </a:ext>
            </a:extLst>
          </p:cNvPr>
          <p:cNvSpPr/>
          <p:nvPr/>
        </p:nvSpPr>
        <p:spPr>
          <a:xfrm>
            <a:off x="7772864" y="3056514"/>
            <a:ext cx="681461" cy="4848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34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29;p43">
            <a:extLst>
              <a:ext uri="{FF2B5EF4-FFF2-40B4-BE49-F238E27FC236}">
                <a16:creationId xmlns:a16="http://schemas.microsoft.com/office/drawing/2014/main" id="{7FD4EC2D-E6F5-4DFE-9B04-93B74D9AA92D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 정의</a:t>
            </a:r>
          </a:p>
        </p:txBody>
      </p:sp>
      <p:sp>
        <p:nvSpPr>
          <p:cNvPr id="23" name="Google Shape;323;p38">
            <a:extLst>
              <a:ext uri="{FF2B5EF4-FFF2-40B4-BE49-F238E27FC236}">
                <a16:creationId xmlns:a16="http://schemas.microsoft.com/office/drawing/2014/main" id="{67E9DF67-6768-438E-9FFC-9D31BCB2586A}"/>
              </a:ext>
            </a:extLst>
          </p:cNvPr>
          <p:cNvSpPr txBox="1">
            <a:spLocks/>
          </p:cNvSpPr>
          <p:nvPr/>
        </p:nvSpPr>
        <p:spPr>
          <a:xfrm>
            <a:off x="53340" y="187029"/>
            <a:ext cx="80074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8E9E9-F229-4451-B59B-C0774A5B4FE0}"/>
              </a:ext>
            </a:extLst>
          </p:cNvPr>
          <p:cNvSpPr txBox="1"/>
          <p:nvPr/>
        </p:nvSpPr>
        <p:spPr>
          <a:xfrm>
            <a:off x="744500" y="187029"/>
            <a:ext cx="1335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 정의</a:t>
            </a:r>
          </a:p>
        </p:txBody>
      </p:sp>
      <p:sp>
        <p:nvSpPr>
          <p:cNvPr id="68" name="Google Shape;274;p35">
            <a:extLst>
              <a:ext uri="{FF2B5EF4-FFF2-40B4-BE49-F238E27FC236}">
                <a16:creationId xmlns:a16="http://schemas.microsoft.com/office/drawing/2014/main" id="{608108A2-D3CB-4E23-8E91-5B489D93886C}"/>
              </a:ext>
            </a:extLst>
          </p:cNvPr>
          <p:cNvSpPr txBox="1">
            <a:spLocks/>
          </p:cNvSpPr>
          <p:nvPr/>
        </p:nvSpPr>
        <p:spPr>
          <a:xfrm>
            <a:off x="-105767" y="3449230"/>
            <a:ext cx="1352230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 방식</a:t>
            </a:r>
          </a:p>
        </p:txBody>
      </p:sp>
      <p:sp>
        <p:nvSpPr>
          <p:cNvPr id="53" name="Google Shape;274;p35">
            <a:extLst>
              <a:ext uri="{FF2B5EF4-FFF2-40B4-BE49-F238E27FC236}">
                <a16:creationId xmlns:a16="http://schemas.microsoft.com/office/drawing/2014/main" id="{08AD40AB-A1BC-4084-B218-9B64A1F0349C}"/>
              </a:ext>
            </a:extLst>
          </p:cNvPr>
          <p:cNvSpPr txBox="1">
            <a:spLocks/>
          </p:cNvSpPr>
          <p:nvPr/>
        </p:nvSpPr>
        <p:spPr>
          <a:xfrm>
            <a:off x="-105767" y="2230136"/>
            <a:ext cx="1352230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 방식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42E106-E7E8-4252-8A58-A01503B25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5" t="32516" r="12434" b="31584"/>
          <a:stretch/>
        </p:blipFill>
        <p:spPr>
          <a:xfrm>
            <a:off x="631735" y="960446"/>
            <a:ext cx="1716436" cy="3995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BD0818C-2527-4E37-89D6-B3CCF8E886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3" t="40985" r="62936" b="49748"/>
          <a:stretch/>
        </p:blipFill>
        <p:spPr>
          <a:xfrm>
            <a:off x="523840" y="1332970"/>
            <a:ext cx="1790291" cy="399529"/>
          </a:xfrm>
          <a:prstGeom prst="rect">
            <a:avLst/>
          </a:prstGeom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A77C491-91DD-4EBD-8808-A9DD48EA2890}"/>
              </a:ext>
            </a:extLst>
          </p:cNvPr>
          <p:cNvSpPr/>
          <p:nvPr/>
        </p:nvSpPr>
        <p:spPr>
          <a:xfrm rot="19834339">
            <a:off x="2570871" y="1216057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Google Shape;429;p43">
            <a:extLst>
              <a:ext uri="{FF2B5EF4-FFF2-40B4-BE49-F238E27FC236}">
                <a16:creationId xmlns:a16="http://schemas.microsoft.com/office/drawing/2014/main" id="{91DAA5EA-3F94-48B6-AFDA-79A19885AFD9}"/>
              </a:ext>
            </a:extLst>
          </p:cNvPr>
          <p:cNvSpPr txBox="1">
            <a:spLocks/>
          </p:cNvSpPr>
          <p:nvPr/>
        </p:nvSpPr>
        <p:spPr>
          <a:xfrm>
            <a:off x="5190497" y="2534917"/>
            <a:ext cx="1835144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중복된 질병 데이터 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F1F8EE-FF74-4E60-92C2-581AAFDBEA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09" t="14127" r="25116" b="8355"/>
          <a:stretch/>
        </p:blipFill>
        <p:spPr>
          <a:xfrm>
            <a:off x="744500" y="2011373"/>
            <a:ext cx="3309059" cy="28757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417D1F8-DC49-465B-B9EF-5288A7EA5EB5}"/>
              </a:ext>
            </a:extLst>
          </p:cNvPr>
          <p:cNvSpPr/>
          <p:nvPr/>
        </p:nvSpPr>
        <p:spPr>
          <a:xfrm>
            <a:off x="480496" y="1794916"/>
            <a:ext cx="826856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2744BC37-DE23-4BD9-A5EA-6AC402C9469F}"/>
              </a:ext>
            </a:extLst>
          </p:cNvPr>
          <p:cNvSpPr/>
          <p:nvPr/>
        </p:nvSpPr>
        <p:spPr>
          <a:xfrm rot="19834339">
            <a:off x="4939470" y="2665585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6F085AF7-C2E2-426D-A9CC-64579B5C12DA}"/>
              </a:ext>
            </a:extLst>
          </p:cNvPr>
          <p:cNvSpPr/>
          <p:nvPr/>
        </p:nvSpPr>
        <p:spPr>
          <a:xfrm rot="19834339">
            <a:off x="4939472" y="3116439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D35FCE35-7265-4DD1-BE7C-8A90A26F3E51}"/>
              </a:ext>
            </a:extLst>
          </p:cNvPr>
          <p:cNvSpPr/>
          <p:nvPr/>
        </p:nvSpPr>
        <p:spPr>
          <a:xfrm rot="19834339">
            <a:off x="4939474" y="3560036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59E14FD-ACB9-4EF4-8B8B-3ADD65003E40}"/>
              </a:ext>
            </a:extLst>
          </p:cNvPr>
          <p:cNvSpPr/>
          <p:nvPr/>
        </p:nvSpPr>
        <p:spPr>
          <a:xfrm rot="19834339">
            <a:off x="4939476" y="4010890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A1196F37-1F02-4BCE-A986-33F0703F35A3}"/>
              </a:ext>
            </a:extLst>
          </p:cNvPr>
          <p:cNvSpPr/>
          <p:nvPr/>
        </p:nvSpPr>
        <p:spPr>
          <a:xfrm rot="19834339">
            <a:off x="4939478" y="4469001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Google Shape;429;p43">
            <a:extLst>
              <a:ext uri="{FF2B5EF4-FFF2-40B4-BE49-F238E27FC236}">
                <a16:creationId xmlns:a16="http://schemas.microsoft.com/office/drawing/2014/main" id="{89D2E063-A7A1-49BF-944A-491F6546C399}"/>
              </a:ext>
            </a:extLst>
          </p:cNvPr>
          <p:cNvSpPr txBox="1">
            <a:spLocks/>
          </p:cNvSpPr>
          <p:nvPr/>
        </p:nvSpPr>
        <p:spPr>
          <a:xfrm>
            <a:off x="2730438" y="1084453"/>
            <a:ext cx="5334405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1300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건의 정형화되고 전문성 있는 데이터 </a:t>
            </a:r>
          </a:p>
        </p:txBody>
      </p:sp>
      <p:sp>
        <p:nvSpPr>
          <p:cNvPr id="27" name="Google Shape;429;p43">
            <a:extLst>
              <a:ext uri="{FF2B5EF4-FFF2-40B4-BE49-F238E27FC236}">
                <a16:creationId xmlns:a16="http://schemas.microsoft.com/office/drawing/2014/main" id="{2CF0252A-BEEF-4D8D-8028-49F024DC3BC1}"/>
              </a:ext>
            </a:extLst>
          </p:cNvPr>
          <p:cNvSpPr txBox="1">
            <a:spLocks/>
          </p:cNvSpPr>
          <p:nvPr/>
        </p:nvSpPr>
        <p:spPr>
          <a:xfrm>
            <a:off x="5190497" y="2978151"/>
            <a:ext cx="330905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동일 질병에 대한 다른 학명을 갖는 데이터 통합 </a:t>
            </a:r>
          </a:p>
        </p:txBody>
      </p:sp>
      <p:sp>
        <p:nvSpPr>
          <p:cNvPr id="12" name="Google Shape;429;p43">
            <a:extLst>
              <a:ext uri="{FF2B5EF4-FFF2-40B4-BE49-F238E27FC236}">
                <a16:creationId xmlns:a16="http://schemas.microsoft.com/office/drawing/2014/main" id="{47260E7F-5C79-433C-A5DF-AE90D0F05F9F}"/>
              </a:ext>
            </a:extLst>
          </p:cNvPr>
          <p:cNvSpPr txBox="1">
            <a:spLocks/>
          </p:cNvSpPr>
          <p:nvPr/>
        </p:nvSpPr>
        <p:spPr>
          <a:xfrm>
            <a:off x="5190497" y="3443470"/>
            <a:ext cx="330905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질병 외 수술방법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약물에 대한 데이터 삭제</a:t>
            </a:r>
          </a:p>
        </p:txBody>
      </p:sp>
      <p:sp>
        <p:nvSpPr>
          <p:cNvPr id="14" name="Google Shape;429;p43">
            <a:extLst>
              <a:ext uri="{FF2B5EF4-FFF2-40B4-BE49-F238E27FC236}">
                <a16:creationId xmlns:a16="http://schemas.microsoft.com/office/drawing/2014/main" id="{3F5FF1C6-2E6E-46F4-B308-DFB232CF3EB0}"/>
              </a:ext>
            </a:extLst>
          </p:cNvPr>
          <p:cNvSpPr txBox="1">
            <a:spLocks/>
          </p:cNvSpPr>
          <p:nvPr/>
        </p:nvSpPr>
        <p:spPr>
          <a:xfrm>
            <a:off x="5223860" y="3689979"/>
            <a:ext cx="330905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보톡스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비염수술 등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105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Google Shape;429;p43">
            <a:extLst>
              <a:ext uri="{FF2B5EF4-FFF2-40B4-BE49-F238E27FC236}">
                <a16:creationId xmlns:a16="http://schemas.microsoft.com/office/drawing/2014/main" id="{77C50AA3-7BE0-4353-8098-C9035C0BD3AB}"/>
              </a:ext>
            </a:extLst>
          </p:cNvPr>
          <p:cNvSpPr txBox="1">
            <a:spLocks/>
          </p:cNvSpPr>
          <p:nvPr/>
        </p:nvSpPr>
        <p:spPr>
          <a:xfrm>
            <a:off x="5213375" y="2763146"/>
            <a:ext cx="330905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폐렴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독감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백혈병 등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….</a:t>
            </a:r>
            <a:endParaRPr lang="ko-KR" altLang="en-US" sz="105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Google Shape;429;p43">
            <a:extLst>
              <a:ext uri="{FF2B5EF4-FFF2-40B4-BE49-F238E27FC236}">
                <a16:creationId xmlns:a16="http://schemas.microsoft.com/office/drawing/2014/main" id="{16D6C95E-ABEC-4812-A849-6E8FFF8207B3}"/>
              </a:ext>
            </a:extLst>
          </p:cNvPr>
          <p:cNvSpPr txBox="1">
            <a:spLocks/>
          </p:cNvSpPr>
          <p:nvPr/>
        </p:nvSpPr>
        <p:spPr>
          <a:xfrm>
            <a:off x="5214799" y="3224659"/>
            <a:ext cx="330905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05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돌발성</a:t>
            </a:r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난청 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&lt;-&gt; </a:t>
            </a:r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난청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05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Google Shape;429;p43">
            <a:extLst>
              <a:ext uri="{FF2B5EF4-FFF2-40B4-BE49-F238E27FC236}">
                <a16:creationId xmlns:a16="http://schemas.microsoft.com/office/drawing/2014/main" id="{F0161695-AA35-430F-B295-E1781FA9DEB9}"/>
              </a:ext>
            </a:extLst>
          </p:cNvPr>
          <p:cNvSpPr txBox="1">
            <a:spLocks/>
          </p:cNvSpPr>
          <p:nvPr/>
        </p:nvSpPr>
        <p:spPr>
          <a:xfrm>
            <a:off x="5190497" y="3911400"/>
            <a:ext cx="330905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링크 형태로 첨부된 데이터 삭제</a:t>
            </a:r>
          </a:p>
        </p:txBody>
      </p:sp>
      <p:sp>
        <p:nvSpPr>
          <p:cNvPr id="35" name="Google Shape;429;p43">
            <a:extLst>
              <a:ext uri="{FF2B5EF4-FFF2-40B4-BE49-F238E27FC236}">
                <a16:creationId xmlns:a16="http://schemas.microsoft.com/office/drawing/2014/main" id="{679B0D45-F086-4327-B550-C4AC4B9FA829}"/>
              </a:ext>
            </a:extLst>
          </p:cNvPr>
          <p:cNvSpPr txBox="1">
            <a:spLocks/>
          </p:cNvSpPr>
          <p:nvPr/>
        </p:nvSpPr>
        <p:spPr>
          <a:xfrm>
            <a:off x="5223860" y="4165166"/>
            <a:ext cx="330905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질병 관련 영상</a:t>
            </a:r>
          </a:p>
        </p:txBody>
      </p:sp>
      <p:sp>
        <p:nvSpPr>
          <p:cNvPr id="31" name="Google Shape;429;p43">
            <a:extLst>
              <a:ext uri="{FF2B5EF4-FFF2-40B4-BE49-F238E27FC236}">
                <a16:creationId xmlns:a16="http://schemas.microsoft.com/office/drawing/2014/main" id="{1800A1A8-47E9-4E1C-99BB-315B8A242367}"/>
              </a:ext>
            </a:extLst>
          </p:cNvPr>
          <p:cNvSpPr txBox="1">
            <a:spLocks/>
          </p:cNvSpPr>
          <p:nvPr/>
        </p:nvSpPr>
        <p:spPr>
          <a:xfrm>
            <a:off x="5190497" y="4393844"/>
            <a:ext cx="330905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띄어쓰기 및 특수 문자 제거 </a:t>
            </a:r>
          </a:p>
        </p:txBody>
      </p:sp>
      <p:sp>
        <p:nvSpPr>
          <p:cNvPr id="37" name="Google Shape;429;p43">
            <a:extLst>
              <a:ext uri="{FF2B5EF4-FFF2-40B4-BE49-F238E27FC236}">
                <a16:creationId xmlns:a16="http://schemas.microsoft.com/office/drawing/2014/main" id="{09F4AD17-F546-4193-A408-1E47A1BC3446}"/>
              </a:ext>
            </a:extLst>
          </p:cNvPr>
          <p:cNvSpPr txBox="1">
            <a:spLocks/>
          </p:cNvSpPr>
          <p:nvPr/>
        </p:nvSpPr>
        <p:spPr>
          <a:xfrm>
            <a:off x="4733431" y="1977088"/>
            <a:ext cx="2749275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전처리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D323C7E-0CBF-4698-AB8B-4D9960E5FD49}"/>
              </a:ext>
            </a:extLst>
          </p:cNvPr>
          <p:cNvGrpSpPr/>
          <p:nvPr/>
        </p:nvGrpSpPr>
        <p:grpSpPr>
          <a:xfrm>
            <a:off x="169191" y="678456"/>
            <a:ext cx="2350172" cy="59811"/>
            <a:chOff x="159665" y="582725"/>
            <a:chExt cx="2055464" cy="7457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8C90D13-C9A1-4419-8D42-498D8CF0C9F4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A18B587-1843-426A-98F0-9A7414E2B03B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168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29;p43">
            <a:extLst>
              <a:ext uri="{FF2B5EF4-FFF2-40B4-BE49-F238E27FC236}">
                <a16:creationId xmlns:a16="http://schemas.microsoft.com/office/drawing/2014/main" id="{7FD4EC2D-E6F5-4DFE-9B04-93B74D9AA92D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 정의</a:t>
            </a:r>
          </a:p>
        </p:txBody>
      </p:sp>
      <p:sp>
        <p:nvSpPr>
          <p:cNvPr id="23" name="Google Shape;323;p38">
            <a:extLst>
              <a:ext uri="{FF2B5EF4-FFF2-40B4-BE49-F238E27FC236}">
                <a16:creationId xmlns:a16="http://schemas.microsoft.com/office/drawing/2014/main" id="{67E9DF67-6768-438E-9FFC-9D31BCB2586A}"/>
              </a:ext>
            </a:extLst>
          </p:cNvPr>
          <p:cNvSpPr txBox="1">
            <a:spLocks/>
          </p:cNvSpPr>
          <p:nvPr/>
        </p:nvSpPr>
        <p:spPr>
          <a:xfrm>
            <a:off x="53340" y="187029"/>
            <a:ext cx="80074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8E9E9-F229-4451-B59B-C0774A5B4FE0}"/>
              </a:ext>
            </a:extLst>
          </p:cNvPr>
          <p:cNvSpPr txBox="1"/>
          <p:nvPr/>
        </p:nvSpPr>
        <p:spPr>
          <a:xfrm>
            <a:off x="744500" y="187029"/>
            <a:ext cx="1335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 및 정의</a:t>
            </a:r>
          </a:p>
        </p:txBody>
      </p:sp>
      <p:sp>
        <p:nvSpPr>
          <p:cNvPr id="68" name="Google Shape;274;p35">
            <a:extLst>
              <a:ext uri="{FF2B5EF4-FFF2-40B4-BE49-F238E27FC236}">
                <a16:creationId xmlns:a16="http://schemas.microsoft.com/office/drawing/2014/main" id="{608108A2-D3CB-4E23-8E91-5B489D93886C}"/>
              </a:ext>
            </a:extLst>
          </p:cNvPr>
          <p:cNvSpPr txBox="1">
            <a:spLocks/>
          </p:cNvSpPr>
          <p:nvPr/>
        </p:nvSpPr>
        <p:spPr>
          <a:xfrm>
            <a:off x="-105767" y="3449230"/>
            <a:ext cx="1352230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 방식</a:t>
            </a:r>
          </a:p>
        </p:txBody>
      </p:sp>
      <p:sp>
        <p:nvSpPr>
          <p:cNvPr id="53" name="Google Shape;274;p35">
            <a:extLst>
              <a:ext uri="{FF2B5EF4-FFF2-40B4-BE49-F238E27FC236}">
                <a16:creationId xmlns:a16="http://schemas.microsoft.com/office/drawing/2014/main" id="{08AD40AB-A1BC-4084-B218-9B64A1F0349C}"/>
              </a:ext>
            </a:extLst>
          </p:cNvPr>
          <p:cNvSpPr txBox="1">
            <a:spLocks/>
          </p:cNvSpPr>
          <p:nvPr/>
        </p:nvSpPr>
        <p:spPr>
          <a:xfrm>
            <a:off x="-105767" y="2230136"/>
            <a:ext cx="1352230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 방식</a:t>
            </a:r>
          </a:p>
        </p:txBody>
      </p:sp>
      <p:pic>
        <p:nvPicPr>
          <p:cNvPr id="2" name="그림 1" descr="그리기이(가) 표시된 사진&#10;&#10;자동 생성된 설명">
            <a:extLst>
              <a:ext uri="{FF2B5EF4-FFF2-40B4-BE49-F238E27FC236}">
                <a16:creationId xmlns:a16="http://schemas.microsoft.com/office/drawing/2014/main" id="{7E987E6B-17D3-4D2B-B704-67D76DE6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6" y="967839"/>
            <a:ext cx="1497010" cy="4961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929E411-113B-4267-A853-C344B1BB6FC7}"/>
              </a:ext>
            </a:extLst>
          </p:cNvPr>
          <p:cNvSpPr/>
          <p:nvPr/>
        </p:nvSpPr>
        <p:spPr>
          <a:xfrm>
            <a:off x="469037" y="1568653"/>
            <a:ext cx="8268563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E73E3C94-C8E4-4272-8654-75A7EE345534}"/>
              </a:ext>
            </a:extLst>
          </p:cNvPr>
          <p:cNvSpPr/>
          <p:nvPr/>
        </p:nvSpPr>
        <p:spPr>
          <a:xfrm rot="19834339">
            <a:off x="2048355" y="1143486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907667-02C7-4A82-99A3-3FD1BD5DE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3234523"/>
              </p:ext>
            </p:extLst>
          </p:nvPr>
        </p:nvGraphicFramePr>
        <p:xfrm>
          <a:off x="342463" y="2017660"/>
          <a:ext cx="8521709" cy="2527857"/>
        </p:xfrm>
        <a:graphic>
          <a:graphicData uri="http://schemas.openxmlformats.org/drawingml/2006/table">
            <a:tbl>
              <a:tblPr>
                <a:tableStyleId>{C0CD97C8-2AEA-4B09-B7FF-76D505D614BD}</a:tableStyleId>
              </a:tblPr>
              <a:tblGrid>
                <a:gridCol w="448511">
                  <a:extLst>
                    <a:ext uri="{9D8B030D-6E8A-4147-A177-3AD203B41FA5}">
                      <a16:colId xmlns:a16="http://schemas.microsoft.com/office/drawing/2014/main" val="1339640424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3666223998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1920482219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2935543374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2443950471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2964369685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979753003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1374172947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3325720675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1948089205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415270067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1417445601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2449205247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637246791"/>
                    </a:ext>
                  </a:extLst>
                </a:gridCol>
                <a:gridCol w="526669">
                  <a:extLst>
                    <a:ext uri="{9D8B030D-6E8A-4147-A177-3AD203B41FA5}">
                      <a16:colId xmlns:a16="http://schemas.microsoft.com/office/drawing/2014/main" val="2075577457"/>
                    </a:ext>
                  </a:extLst>
                </a:gridCol>
                <a:gridCol w="370353">
                  <a:extLst>
                    <a:ext uri="{9D8B030D-6E8A-4147-A177-3AD203B41FA5}">
                      <a16:colId xmlns:a16="http://schemas.microsoft.com/office/drawing/2014/main" val="2950566701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3482752085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2646139479"/>
                    </a:ext>
                  </a:extLst>
                </a:gridCol>
                <a:gridCol w="448511">
                  <a:extLst>
                    <a:ext uri="{9D8B030D-6E8A-4147-A177-3AD203B41FA5}">
                      <a16:colId xmlns:a16="http://schemas.microsoft.com/office/drawing/2014/main" val="1986984177"/>
                    </a:ext>
                  </a:extLst>
                </a:gridCol>
              </a:tblGrid>
              <a:tr h="33513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기준년도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가입자일련번호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진료내역일련번호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성별코드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연령대코드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시도코드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요양개시일자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서식코드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진료과목코드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주상병코드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부상병코드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요양일수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입내원일수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심결가산율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심결요양급여비용총액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심결본인부담금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심결보험자부담금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총처방일수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u="none" strike="noStrike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데이터기준일자</a:t>
                      </a:r>
                      <a:endParaRPr lang="ko-KR" altLang="en-US" sz="1050" b="0" i="0" u="none" strike="noStrike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2563784854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2018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29474228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20181120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J209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K291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21010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6300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14710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1979039917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40229620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20180927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J42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J303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15310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10810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550691060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26253257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2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4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28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20181204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J42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J303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15310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10810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1763155411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42606436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28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20180807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L238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K297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15310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10810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3717724059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31225816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20181002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13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J42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J303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10950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3200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7750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3845134578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20700649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20181213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S932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M2507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91400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27400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64000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4061208714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18160942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S932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M2507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1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12030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3600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8430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499573729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18160941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20181226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S932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M2507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12030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3600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8430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2458783493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18160943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20181221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S932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M2507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0.15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12030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3600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8430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592929310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4021427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20180220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R113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K296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17360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5200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12160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3174094439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25260909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20181119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J040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J209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15310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10810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2038661908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2074539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20180220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K599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K291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0.15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15310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4500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10810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3824966740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20251714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20181119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I639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I671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0.25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83550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41700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41850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61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223017162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6949805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20180119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I671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I660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0.25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75510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37700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37810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61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3726068636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32620159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20180920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I671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I660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0.25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14170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7000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7170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61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20191217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4042079985"/>
                  </a:ext>
                </a:extLst>
              </a:tr>
              <a:tr h="1370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2018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41573016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16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43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20180720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3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6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I671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I660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0.25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14170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7000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>
                          <a:effectLst/>
                        </a:rPr>
                        <a:t>7170</a:t>
                      </a:r>
                      <a:endParaRPr lang="en-US" altLang="ko-K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61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u="none" strike="noStrike" dirty="0">
                          <a:effectLst/>
                        </a:rPr>
                        <a:t>20191217</a:t>
                      </a:r>
                      <a:endParaRPr lang="en-US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229" marR="6229" marT="6229" marB="0" anchor="ctr"/>
                </a:tc>
                <a:extLst>
                  <a:ext uri="{0D108BD9-81ED-4DB2-BD59-A6C34878D82A}">
                    <a16:rowId xmlns:a16="http://schemas.microsoft.com/office/drawing/2014/main" val="1513476232"/>
                  </a:ext>
                </a:extLst>
              </a:tr>
            </a:tbl>
          </a:graphicData>
        </a:graphic>
      </p:graphicFrame>
      <p:sp>
        <p:nvSpPr>
          <p:cNvPr id="5" name="Google Shape;429;p43">
            <a:extLst>
              <a:ext uri="{FF2B5EF4-FFF2-40B4-BE49-F238E27FC236}">
                <a16:creationId xmlns:a16="http://schemas.microsoft.com/office/drawing/2014/main" id="{EA4566B3-BE04-4497-A2D7-3DA5AE43CAA0}"/>
              </a:ext>
            </a:extLst>
          </p:cNvPr>
          <p:cNvSpPr txBox="1">
            <a:spLocks/>
          </p:cNvSpPr>
          <p:nvPr/>
        </p:nvSpPr>
        <p:spPr>
          <a:xfrm>
            <a:off x="2207922" y="1003972"/>
            <a:ext cx="5334405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2014 ~ 2018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년도 환자 진료 내역 정보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국민건강보험 가입자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만명 기준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8599529-2087-41C9-BBF0-31D9DB0A2A83}"/>
              </a:ext>
            </a:extLst>
          </p:cNvPr>
          <p:cNvGrpSpPr/>
          <p:nvPr/>
        </p:nvGrpSpPr>
        <p:grpSpPr>
          <a:xfrm>
            <a:off x="169191" y="678456"/>
            <a:ext cx="2350172" cy="59811"/>
            <a:chOff x="159665" y="582725"/>
            <a:chExt cx="2055464" cy="7457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27B0AFE-3DC0-4A67-B80D-28B1A9F34AFF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A92D9AA-2283-4589-8DDD-ADA932CA1479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828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537A7BF-ACCB-4D63-82C6-7CB76B4FA48C}"/>
              </a:ext>
            </a:extLst>
          </p:cNvPr>
          <p:cNvGrpSpPr/>
          <p:nvPr/>
        </p:nvGrpSpPr>
        <p:grpSpPr>
          <a:xfrm>
            <a:off x="-90351" y="-28575"/>
            <a:ext cx="2651319" cy="2339721"/>
            <a:chOff x="267965" y="2806653"/>
            <a:chExt cx="2651319" cy="23397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9AA72D-27DB-4404-9590-25C62F05E6A9}"/>
                </a:ext>
              </a:extLst>
            </p:cNvPr>
            <p:cNvGrpSpPr/>
            <p:nvPr/>
          </p:nvGrpSpPr>
          <p:grpSpPr>
            <a:xfrm rot="14262890">
              <a:off x="1067335" y="2760028"/>
              <a:ext cx="511015" cy="604266"/>
              <a:chOff x="2189323" y="3486461"/>
              <a:chExt cx="511015" cy="604266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8CE97F8-6623-47A2-AE1F-643A162AB305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 flipV="1">
                <a:off x="2276979" y="3398805"/>
                <a:ext cx="154969" cy="33028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F48BC14-6117-41E1-9E8B-A34ABAA2E898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>
                <a:off x="2133912" y="3879931"/>
                <a:ext cx="408198" cy="13394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2E57BB6-5BB9-43F2-BE82-3C3E3334B1C8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AEDFBF2-B361-4D9E-BB96-EB34E179E7C0}"/>
                </a:ext>
              </a:extLst>
            </p:cNvPr>
            <p:cNvGrpSpPr/>
            <p:nvPr/>
          </p:nvGrpSpPr>
          <p:grpSpPr>
            <a:xfrm>
              <a:off x="267965" y="3163216"/>
              <a:ext cx="2651319" cy="1983158"/>
              <a:chOff x="267965" y="3163216"/>
              <a:chExt cx="2651319" cy="198315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6EDC2C2-312C-494D-9B3E-005DA533C883}"/>
                  </a:ext>
                </a:extLst>
              </p:cNvPr>
              <p:cNvGrpSpPr/>
              <p:nvPr/>
            </p:nvGrpSpPr>
            <p:grpSpPr>
              <a:xfrm>
                <a:off x="612498" y="3163216"/>
                <a:ext cx="2306786" cy="1713725"/>
                <a:chOff x="871578" y="3254529"/>
                <a:chExt cx="2306786" cy="1713725"/>
              </a:xfrm>
            </p:grpSpPr>
            <p:sp>
              <p:nvSpPr>
                <p:cNvPr id="30" name="육각형 29">
                  <a:extLst>
                    <a:ext uri="{FF2B5EF4-FFF2-40B4-BE49-F238E27FC236}">
                      <a16:creationId xmlns:a16="http://schemas.microsoft.com/office/drawing/2014/main" id="{52EA68DA-E8D1-405C-9E7C-3A379F1DB209}"/>
                    </a:ext>
                  </a:extLst>
                </p:cNvPr>
                <p:cNvSpPr/>
                <p:nvPr/>
              </p:nvSpPr>
              <p:spPr>
                <a:xfrm>
                  <a:off x="1435894" y="3254529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육각형 30">
                  <a:extLst>
                    <a:ext uri="{FF2B5EF4-FFF2-40B4-BE49-F238E27FC236}">
                      <a16:creationId xmlns:a16="http://schemas.microsoft.com/office/drawing/2014/main" id="{6D5475A8-7C7D-4738-A58E-9D50FD6DA582}"/>
                    </a:ext>
                  </a:extLst>
                </p:cNvPr>
                <p:cNvSpPr/>
                <p:nvPr/>
              </p:nvSpPr>
              <p:spPr>
                <a:xfrm>
                  <a:off x="1435893" y="3859367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육각형 31">
                  <a:extLst>
                    <a:ext uri="{FF2B5EF4-FFF2-40B4-BE49-F238E27FC236}">
                      <a16:creationId xmlns:a16="http://schemas.microsoft.com/office/drawing/2014/main" id="{1284513C-E8CF-4CA0-BCDB-6A8B322387D0}"/>
                    </a:ext>
                  </a:extLst>
                </p:cNvPr>
                <p:cNvSpPr/>
                <p:nvPr/>
              </p:nvSpPr>
              <p:spPr>
                <a:xfrm>
                  <a:off x="2024972" y="3556948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육각형 32">
                  <a:extLst>
                    <a:ext uri="{FF2B5EF4-FFF2-40B4-BE49-F238E27FC236}">
                      <a16:creationId xmlns:a16="http://schemas.microsoft.com/office/drawing/2014/main" id="{BDB088BC-C26C-448B-9319-C45C1E641E37}"/>
                    </a:ext>
                  </a:extLst>
                </p:cNvPr>
                <p:cNvSpPr/>
                <p:nvPr/>
              </p:nvSpPr>
              <p:spPr>
                <a:xfrm>
                  <a:off x="2024971" y="4161786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육각형 33">
                  <a:extLst>
                    <a:ext uri="{FF2B5EF4-FFF2-40B4-BE49-F238E27FC236}">
                      <a16:creationId xmlns:a16="http://schemas.microsoft.com/office/drawing/2014/main" id="{3904F2C8-4AE6-46DB-8A91-8EEA9923D444}"/>
                    </a:ext>
                  </a:extLst>
                </p:cNvPr>
                <p:cNvSpPr/>
                <p:nvPr/>
              </p:nvSpPr>
              <p:spPr>
                <a:xfrm>
                  <a:off x="2589285" y="4464205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육각형 34">
                  <a:extLst>
                    <a:ext uri="{FF2B5EF4-FFF2-40B4-BE49-F238E27FC236}">
                      <a16:creationId xmlns:a16="http://schemas.microsoft.com/office/drawing/2014/main" id="{8D2A9DE1-34CB-4CE5-90A2-343C4377C1FF}"/>
                    </a:ext>
                  </a:extLst>
                </p:cNvPr>
                <p:cNvSpPr/>
                <p:nvPr/>
              </p:nvSpPr>
              <p:spPr>
                <a:xfrm>
                  <a:off x="871578" y="4161785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8E42403-B498-4A35-B747-A00E14C36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94" t="5183" r="11052" b="19013"/>
              <a:stretch/>
            </p:blipFill>
            <p:spPr>
              <a:xfrm rot="2701089">
                <a:off x="1901166" y="3563771"/>
                <a:ext cx="318531" cy="307777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C30FB20-C585-4604-A2D5-223F820D1CDA}"/>
                  </a:ext>
                </a:extLst>
              </p:cNvPr>
              <p:cNvGrpSpPr/>
              <p:nvPr/>
            </p:nvGrpSpPr>
            <p:grpSpPr>
              <a:xfrm>
                <a:off x="2299960" y="3435046"/>
                <a:ext cx="400378" cy="565227"/>
                <a:chOff x="2299960" y="3435046"/>
                <a:chExt cx="400378" cy="565227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7936DA24-0EDA-4D0A-8966-3A3CF1241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9960" y="343504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E5300DF-0AFD-4E8D-A469-107041BC4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06112" y="371765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B702E1CB-D1EC-451E-A44E-76688376F811}"/>
                    </a:ext>
                  </a:extLst>
                </p:cNvPr>
                <p:cNvCxnSpPr/>
                <p:nvPr/>
              </p:nvCxnSpPr>
              <p:spPr>
                <a:xfrm>
                  <a:off x="2452688" y="3717659"/>
                  <a:ext cx="247650" cy="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00F5821-C7F4-4E53-A564-A261FB4A7C4A}"/>
                  </a:ext>
                </a:extLst>
              </p:cNvPr>
              <p:cNvGrpSpPr/>
              <p:nvPr/>
            </p:nvGrpSpPr>
            <p:grpSpPr>
              <a:xfrm rot="10800000">
                <a:off x="267965" y="3716967"/>
                <a:ext cx="971276" cy="887388"/>
                <a:chOff x="1697312" y="3415996"/>
                <a:chExt cx="971276" cy="887388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8F0D6DB0-4D4A-470E-89C6-FC43573C2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8210" y="341599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D0AB7772-3677-43DD-968F-ECECDFFD6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4362" y="369860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6D0944-AD07-4B15-AE3F-BF0103678F5D}"/>
                    </a:ext>
                  </a:extLst>
                </p:cNvPr>
                <p:cNvCxnSpPr/>
                <p:nvPr/>
              </p:nvCxnSpPr>
              <p:spPr>
                <a:xfrm>
                  <a:off x="2420938" y="3698609"/>
                  <a:ext cx="247650" cy="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44E8A54-4930-4ADA-9239-DF3ABCDC0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97312" y="4020770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육각형 13">
                <a:extLst>
                  <a:ext uri="{FF2B5EF4-FFF2-40B4-BE49-F238E27FC236}">
                    <a16:creationId xmlns:a16="http://schemas.microsoft.com/office/drawing/2014/main" id="{4AEB2749-FD7A-4A04-932B-B1378B848636}"/>
                  </a:ext>
                </a:extLst>
              </p:cNvPr>
              <p:cNvSpPr/>
              <p:nvPr/>
            </p:nvSpPr>
            <p:spPr>
              <a:xfrm>
                <a:off x="1120743" y="3730359"/>
                <a:ext cx="694007" cy="585033"/>
              </a:xfrm>
              <a:prstGeom prst="hexagon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AEFE9A9-87E8-451B-AB27-F2CF01E79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74" t="4092" r="4950" b="18307"/>
              <a:stretch/>
            </p:blipFill>
            <p:spPr>
              <a:xfrm>
                <a:off x="1308241" y="3883684"/>
                <a:ext cx="326222" cy="282614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37917EB-3A69-4D9B-A8DC-BF8FECF582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281" y="4023253"/>
                <a:ext cx="175975" cy="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BFBA4BB-8C02-458E-B08E-F9D4272E3E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81" y="4020078"/>
                <a:ext cx="175975" cy="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B81E0D3-0B3A-475C-984A-C318950BD7D3}"/>
                  </a:ext>
                </a:extLst>
              </p:cNvPr>
              <p:cNvGrpSpPr/>
              <p:nvPr/>
            </p:nvGrpSpPr>
            <p:grpSpPr>
              <a:xfrm rot="7303488">
                <a:off x="2303879" y="4620410"/>
                <a:ext cx="417031" cy="634898"/>
                <a:chOff x="2199564" y="3327017"/>
                <a:chExt cx="417031" cy="634898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255E668-0E51-4456-88EE-4217D62D4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144864" y="3533363"/>
                  <a:ext cx="415868" cy="3175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B2D8CC01-5115-4DDA-84F2-96B28E28E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 flipV="1">
                  <a:off x="2280110" y="3709502"/>
                  <a:ext cx="171867" cy="33296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BE20472E-2525-46E8-B138-E19A88BD1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504079" y="3640694"/>
                  <a:ext cx="81656" cy="143377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A946887-966A-480E-BF5D-B5F77F976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585" t="5080" r="31799" b="18998"/>
              <a:stretch/>
            </p:blipFill>
            <p:spPr>
              <a:xfrm rot="19736692">
                <a:off x="812891" y="4136091"/>
                <a:ext cx="186950" cy="38762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39CD5A9-232E-45DB-90A1-ACF0CF81EF4A}"/>
              </a:ext>
            </a:extLst>
          </p:cNvPr>
          <p:cNvGrpSpPr/>
          <p:nvPr/>
        </p:nvGrpSpPr>
        <p:grpSpPr>
          <a:xfrm>
            <a:off x="7447756" y="4791075"/>
            <a:ext cx="304800" cy="352425"/>
            <a:chOff x="8146256" y="4533900"/>
            <a:chExt cx="304800" cy="3524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4986FFF-4946-40BC-8EEE-BC444B34624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47B3BC2-88EF-4DFB-9D3A-3BEB901FF009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C2D6FEF-BEF3-4106-B85E-412BE3A37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D546851-B261-443A-A01D-E0C0F8C9A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54578B7-1111-4054-ADC8-B66756AE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6AE621F-6F07-4350-8423-DA566DACBAB8}"/>
              </a:ext>
            </a:extLst>
          </p:cNvPr>
          <p:cNvGrpSpPr/>
          <p:nvPr/>
        </p:nvGrpSpPr>
        <p:grpSpPr>
          <a:xfrm>
            <a:off x="7822406" y="4790282"/>
            <a:ext cx="304800" cy="352425"/>
            <a:chOff x="8146256" y="4533900"/>
            <a:chExt cx="304800" cy="35242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F3988CF-29E5-4EAB-A29D-A7AA8A1F1DE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479438A-CDEE-4D3B-81DC-27694742F1DB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FA9D5BE-A4D2-4F58-A262-4ED7628676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E839535-CC6E-4B91-B58C-EE586FD8A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A899888-3A8D-40D3-9E19-126B16F8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915641-F519-4DB9-BE67-66EE55504A36}"/>
              </a:ext>
            </a:extLst>
          </p:cNvPr>
          <p:cNvGrpSpPr/>
          <p:nvPr/>
        </p:nvGrpSpPr>
        <p:grpSpPr>
          <a:xfrm>
            <a:off x="8154194" y="4791075"/>
            <a:ext cx="304800" cy="352425"/>
            <a:chOff x="8146256" y="4533900"/>
            <a:chExt cx="304800" cy="35242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2701AB4-3F4C-4C5A-B97B-06E0041116CE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F70A01C-921A-414A-9A64-6C131CAE2E4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91D6810-272D-48FA-8EC3-0524A6AF1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52B1F1F-DF8A-4354-B1BA-FA1DEF803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948FD63-9204-4BF0-B0E5-1D05D6FDF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D44C1A2-CADE-4EFF-8ED8-60B1CA16BC39}"/>
              </a:ext>
            </a:extLst>
          </p:cNvPr>
          <p:cNvGrpSpPr/>
          <p:nvPr/>
        </p:nvGrpSpPr>
        <p:grpSpPr>
          <a:xfrm>
            <a:off x="8485982" y="4791868"/>
            <a:ext cx="304800" cy="352425"/>
            <a:chOff x="8146256" y="4533900"/>
            <a:chExt cx="304800" cy="35242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2A5ACC7-110B-434B-B306-F08F604F0F40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B720771F-A57A-438A-B628-142D01830B1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6A6E13C-EEB7-4567-ADDC-E5DCCAA96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139D414-2432-4675-AB71-FE13F25BF5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1807EDA-3101-4825-9CCE-C6594A076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3766A0F-29C0-4841-8F5D-E368F92659DE}"/>
              </a:ext>
            </a:extLst>
          </p:cNvPr>
          <p:cNvGrpSpPr/>
          <p:nvPr/>
        </p:nvGrpSpPr>
        <p:grpSpPr>
          <a:xfrm>
            <a:off x="8817770" y="4792661"/>
            <a:ext cx="304800" cy="352425"/>
            <a:chOff x="8146256" y="4533900"/>
            <a:chExt cx="304800" cy="352425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F1FC2A-E2C8-446D-A734-E23E841F4E74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1CC673B-2915-4279-9718-EDB6EBCEC89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1BF930B0-4C22-484B-92C5-7E8AF8C91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42D7D0-033D-42BB-B207-2D44FE45E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3A1BB64-55B6-4A04-A43A-879C1BFB9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3CF64E-E37D-40EB-A809-3CED944D2F74}"/>
              </a:ext>
            </a:extLst>
          </p:cNvPr>
          <p:cNvGrpSpPr/>
          <p:nvPr/>
        </p:nvGrpSpPr>
        <p:grpSpPr>
          <a:xfrm>
            <a:off x="9149558" y="4793454"/>
            <a:ext cx="304800" cy="352425"/>
            <a:chOff x="8146256" y="4533900"/>
            <a:chExt cx="304800" cy="352425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F7980B7-0042-408C-BEE0-F400461E390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174E613B-3341-472A-A9FD-662D3A0DF757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CDFC658-15E6-4BFC-BACA-24AD203D5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6DDB9FD-770B-4799-82C9-0494B0202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4AB2EB6-A88B-4207-9749-C8BAA4E82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892E539-FE16-46E4-84C0-61CF02180E4E}"/>
              </a:ext>
            </a:extLst>
          </p:cNvPr>
          <p:cNvGrpSpPr/>
          <p:nvPr/>
        </p:nvGrpSpPr>
        <p:grpSpPr>
          <a:xfrm>
            <a:off x="9481346" y="4794247"/>
            <a:ext cx="304800" cy="352425"/>
            <a:chOff x="8146256" y="4533900"/>
            <a:chExt cx="304800" cy="352425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4934D02-571C-412E-892E-2FAD2634747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A692064-398F-47E7-91A2-8D364306F71D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962F611-BDEB-4200-A4B9-B5BA1C583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48A2AD-F656-43C7-B535-0418A181B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95AE1D6B-0E53-46A2-A4D2-F3977E5F7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422BC3-018F-4EF4-9CDF-8868662FEDFA}"/>
              </a:ext>
            </a:extLst>
          </p:cNvPr>
          <p:cNvGrpSpPr/>
          <p:nvPr/>
        </p:nvGrpSpPr>
        <p:grpSpPr>
          <a:xfrm>
            <a:off x="8147371" y="4350540"/>
            <a:ext cx="304800" cy="352425"/>
            <a:chOff x="8146256" y="4533900"/>
            <a:chExt cx="304800" cy="35242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326C2CDC-3652-4F8C-A9DD-86F44916A064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CE0561C-2578-4F06-AF0E-DC2C6DEA27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C6838B7-91CD-4530-8CC4-FFE865318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2717ED-DBDF-4F04-B797-3EE6AF696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1430043-BD81-4E13-A212-261B33AC8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9BBCC0E-290E-4F4B-9717-8AC9780C5566}"/>
              </a:ext>
            </a:extLst>
          </p:cNvPr>
          <p:cNvGrpSpPr/>
          <p:nvPr/>
        </p:nvGrpSpPr>
        <p:grpSpPr>
          <a:xfrm>
            <a:off x="8463916" y="4348158"/>
            <a:ext cx="304800" cy="352425"/>
            <a:chOff x="8146256" y="4533900"/>
            <a:chExt cx="304800" cy="352425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9D3E3AC-AFFF-43E7-94BA-7A06CBA51537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BA4F0664-861E-4A01-8122-C9CDE445FC6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9AB512CC-12B1-41EA-941F-DC1ADDDD1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1DB577B-0920-44E9-893E-913AC70AA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0D674DB4-4D25-41F5-BA3B-8394AFC20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BC0879B-FBC3-420C-A2C4-B752D6B3C44F}"/>
              </a:ext>
            </a:extLst>
          </p:cNvPr>
          <p:cNvGrpSpPr/>
          <p:nvPr/>
        </p:nvGrpSpPr>
        <p:grpSpPr>
          <a:xfrm>
            <a:off x="8780461" y="4345776"/>
            <a:ext cx="304800" cy="352425"/>
            <a:chOff x="8146256" y="4533900"/>
            <a:chExt cx="304800" cy="352425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C6A0647-A99F-4B6A-99B3-1CA5FFBDA26A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518BFC38-4FA8-499A-9BC4-75A142A3B4B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A84D752-5913-4675-BF57-9F1A8AD8E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CEE1A6C-67A9-431E-B361-9B28312A4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002AEFF1-B156-4132-9239-8AB6BE44CF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F490112-B404-47B9-B590-CBB0764FFC10}"/>
              </a:ext>
            </a:extLst>
          </p:cNvPr>
          <p:cNvGrpSpPr/>
          <p:nvPr/>
        </p:nvGrpSpPr>
        <p:grpSpPr>
          <a:xfrm>
            <a:off x="9097006" y="4343394"/>
            <a:ext cx="304800" cy="352425"/>
            <a:chOff x="8146256" y="4533900"/>
            <a:chExt cx="304800" cy="352425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10370D9-91DF-4565-889D-85B267095F7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4B58ED1-4C9E-49C1-851F-1FA25CDC7CF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127F2CB-109D-4A61-96E3-77C2485A8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C89A5CF-2F20-4BD8-8994-7ED6D7205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9A538EA5-8306-40E8-89F1-67A5114C28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6E7C3BC-5E92-4018-A311-C7FEE8834C36}"/>
              </a:ext>
            </a:extLst>
          </p:cNvPr>
          <p:cNvGrpSpPr/>
          <p:nvPr/>
        </p:nvGrpSpPr>
        <p:grpSpPr>
          <a:xfrm>
            <a:off x="9413551" y="4341012"/>
            <a:ext cx="304800" cy="352425"/>
            <a:chOff x="8146256" y="4533900"/>
            <a:chExt cx="304800" cy="352425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5FD27EE8-EB1B-43FA-A383-C1C76A864399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E1007952-9F7C-4E77-8942-4EEF8E78D9CD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E6EE3BB3-675F-4F20-956C-1C8887947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74053061-C209-4EC9-9D5C-4862F02D8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CFB8003-ACEB-4E8C-92CC-185C7297F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1210921-B16A-4CA8-A5A0-65A80B2D1B8E}"/>
              </a:ext>
            </a:extLst>
          </p:cNvPr>
          <p:cNvGrpSpPr/>
          <p:nvPr/>
        </p:nvGrpSpPr>
        <p:grpSpPr>
          <a:xfrm>
            <a:off x="8768716" y="3931437"/>
            <a:ext cx="304800" cy="352425"/>
            <a:chOff x="8146256" y="4533900"/>
            <a:chExt cx="304800" cy="352425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99B61EF-B828-4DC4-9FC8-35587AA0DB35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58E7034-45F8-423E-A078-3BB1E04B02D5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0962B53-C4BA-43AA-9E7C-D0E407E03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D4E2BA9-F8F9-4576-94C3-2E44C2B62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8F75B5E-50F2-41BD-B02A-46AC3F5D2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3D5A9D1-424F-4586-9ABF-7C884CB319CB}"/>
              </a:ext>
            </a:extLst>
          </p:cNvPr>
          <p:cNvGrpSpPr/>
          <p:nvPr/>
        </p:nvGrpSpPr>
        <p:grpSpPr>
          <a:xfrm>
            <a:off x="9108751" y="3927467"/>
            <a:ext cx="304800" cy="352425"/>
            <a:chOff x="8146256" y="4533900"/>
            <a:chExt cx="304800" cy="352425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9833DCAE-3B0B-421C-8F4A-A80084D2DE86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49FBED31-6EDD-462C-9B7C-7E647746E55E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D6DA15F6-3881-409F-800D-02400B885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622A4566-66AB-4858-A30F-4316FE722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3E126E31-A35A-4ABF-A7CD-08AC6285F8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9D8A697-66DD-46A5-8D6A-D1F8851BF3DE}"/>
              </a:ext>
            </a:extLst>
          </p:cNvPr>
          <p:cNvGrpSpPr/>
          <p:nvPr/>
        </p:nvGrpSpPr>
        <p:grpSpPr>
          <a:xfrm>
            <a:off x="9448786" y="3923497"/>
            <a:ext cx="304800" cy="352425"/>
            <a:chOff x="8146256" y="4533900"/>
            <a:chExt cx="304800" cy="352425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60DEF9D-B9C7-4A29-8AA7-DA739F41592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350FA0B8-4B45-4D05-9400-856393E65CF1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B9067FB4-F5B5-4254-8125-1F5C77864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C24D70D-1667-49CE-9698-39B733453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33A0021-1A07-44D1-B04B-69844EC19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9ADB753-0628-44A0-9913-29387C9B35FE}"/>
              </a:ext>
            </a:extLst>
          </p:cNvPr>
          <p:cNvGrpSpPr/>
          <p:nvPr/>
        </p:nvGrpSpPr>
        <p:grpSpPr>
          <a:xfrm>
            <a:off x="33474" y="2918449"/>
            <a:ext cx="1249914" cy="1301118"/>
            <a:chOff x="6778053" y="283571"/>
            <a:chExt cx="1798541" cy="198315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5181E35F-86E7-4B25-A531-F7CA4454A18A}"/>
                </a:ext>
              </a:extLst>
            </p:cNvPr>
            <p:cNvGrpSpPr/>
            <p:nvPr/>
          </p:nvGrpSpPr>
          <p:grpSpPr>
            <a:xfrm>
              <a:off x="6834123" y="283571"/>
              <a:ext cx="1742471" cy="1713725"/>
              <a:chOff x="1435893" y="3254529"/>
              <a:chExt cx="1742471" cy="1713725"/>
            </a:xfrm>
          </p:grpSpPr>
          <p:sp>
            <p:nvSpPr>
              <p:cNvPr id="157" name="육각형 156">
                <a:extLst>
                  <a:ext uri="{FF2B5EF4-FFF2-40B4-BE49-F238E27FC236}">
                    <a16:creationId xmlns:a16="http://schemas.microsoft.com/office/drawing/2014/main" id="{ED82D868-0555-4A90-81EA-2E7302A4E2D3}"/>
                  </a:ext>
                </a:extLst>
              </p:cNvPr>
              <p:cNvSpPr/>
              <p:nvPr/>
            </p:nvSpPr>
            <p:spPr>
              <a:xfrm>
                <a:off x="1435894" y="3254529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육각형 157">
                <a:extLst>
                  <a:ext uri="{FF2B5EF4-FFF2-40B4-BE49-F238E27FC236}">
                    <a16:creationId xmlns:a16="http://schemas.microsoft.com/office/drawing/2014/main" id="{0CA9B2AE-D6A6-4A61-B6C1-C32D162C4186}"/>
                  </a:ext>
                </a:extLst>
              </p:cNvPr>
              <p:cNvSpPr/>
              <p:nvPr/>
            </p:nvSpPr>
            <p:spPr>
              <a:xfrm>
                <a:off x="1435893" y="3859367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육각형 158">
                <a:extLst>
                  <a:ext uri="{FF2B5EF4-FFF2-40B4-BE49-F238E27FC236}">
                    <a16:creationId xmlns:a16="http://schemas.microsoft.com/office/drawing/2014/main" id="{5D450047-A921-488F-9FFC-B523DCAB75E8}"/>
                  </a:ext>
                </a:extLst>
              </p:cNvPr>
              <p:cNvSpPr/>
              <p:nvPr/>
            </p:nvSpPr>
            <p:spPr>
              <a:xfrm>
                <a:off x="2024972" y="3556948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육각형 159">
                <a:extLst>
                  <a:ext uri="{FF2B5EF4-FFF2-40B4-BE49-F238E27FC236}">
                    <a16:creationId xmlns:a16="http://schemas.microsoft.com/office/drawing/2014/main" id="{60CEF412-1782-42D8-9AE3-B0DF3656355D}"/>
                  </a:ext>
                </a:extLst>
              </p:cNvPr>
              <p:cNvSpPr/>
              <p:nvPr/>
            </p:nvSpPr>
            <p:spPr>
              <a:xfrm>
                <a:off x="2024971" y="4161786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육각형 160">
                <a:extLst>
                  <a:ext uri="{FF2B5EF4-FFF2-40B4-BE49-F238E27FC236}">
                    <a16:creationId xmlns:a16="http://schemas.microsoft.com/office/drawing/2014/main" id="{6FCA5DEF-758B-494C-8A87-CF522ABD1961}"/>
                  </a:ext>
                </a:extLst>
              </p:cNvPr>
              <p:cNvSpPr/>
              <p:nvPr/>
            </p:nvSpPr>
            <p:spPr>
              <a:xfrm>
                <a:off x="2589285" y="4464205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3135A98-9B4A-4A47-9644-060B4F824394}"/>
                </a:ext>
              </a:extLst>
            </p:cNvPr>
            <p:cNvGrpSpPr/>
            <p:nvPr/>
          </p:nvGrpSpPr>
          <p:grpSpPr>
            <a:xfrm>
              <a:off x="7957270" y="555401"/>
              <a:ext cx="400378" cy="565227"/>
              <a:chOff x="2299960" y="3435046"/>
              <a:chExt cx="400378" cy="565227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DE3A269C-0080-40B7-AFE3-20ED97DEC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960" y="3435046"/>
                <a:ext cx="152728" cy="282613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1D9D5272-6039-4F39-B7AA-749C5BD9E1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6112" y="3717659"/>
                <a:ext cx="146577" cy="282614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FC24F049-2C9B-4DEA-8993-D9C25A347CC0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육각형 147">
              <a:extLst>
                <a:ext uri="{FF2B5EF4-FFF2-40B4-BE49-F238E27FC236}">
                  <a16:creationId xmlns:a16="http://schemas.microsoft.com/office/drawing/2014/main" id="{6C1A23AA-08A8-4A7E-8644-CF27B4D703FF}"/>
                </a:ext>
              </a:extLst>
            </p:cNvPr>
            <p:cNvSpPr/>
            <p:nvPr/>
          </p:nvSpPr>
          <p:spPr>
            <a:xfrm>
              <a:off x="6778053" y="850714"/>
              <a:ext cx="694007" cy="585033"/>
            </a:xfrm>
            <a:prstGeom prst="hexagon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222CD4D5-4D43-461D-A224-955A99C0DA34}"/>
                </a:ext>
              </a:extLst>
            </p:cNvPr>
            <p:cNvGrpSpPr/>
            <p:nvPr/>
          </p:nvGrpSpPr>
          <p:grpSpPr>
            <a:xfrm rot="7303488">
              <a:off x="7961189" y="1740765"/>
              <a:ext cx="417031" cy="634898"/>
              <a:chOff x="2199564" y="3327017"/>
              <a:chExt cx="417031" cy="634898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14E47E38-AD35-477D-A084-913821878753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144864" y="3533363"/>
                <a:ext cx="415868" cy="3175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07EF9A07-DE1C-4406-A6B4-CCF9387FE686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 flipV="1">
                <a:off x="2280110" y="3709502"/>
                <a:ext cx="171867" cy="33296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8EE970B7-9F82-4F9A-8D85-9539FFAA9A2C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504079" y="3640694"/>
                <a:ext cx="81656" cy="143377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F4969D4E-4D27-45C1-876E-EB3309C9F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3084"/>
            <a:stretch/>
          </p:blipFill>
          <p:spPr>
            <a:xfrm>
              <a:off x="6938818" y="973953"/>
              <a:ext cx="383084" cy="332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Google Shape;323;p38">
            <a:extLst>
              <a:ext uri="{FF2B5EF4-FFF2-40B4-BE49-F238E27FC236}">
                <a16:creationId xmlns:a16="http://schemas.microsoft.com/office/drawing/2014/main" id="{80B9FE1C-E29F-425E-8128-9A281D171B96}"/>
              </a:ext>
            </a:extLst>
          </p:cNvPr>
          <p:cNvSpPr txBox="1">
            <a:spLocks/>
          </p:cNvSpPr>
          <p:nvPr/>
        </p:nvSpPr>
        <p:spPr>
          <a:xfrm>
            <a:off x="3519404" y="2092160"/>
            <a:ext cx="1296435" cy="95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dirty="0"/>
              <a:t>04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D7823-529D-4F47-B43D-CDEE42B78E73}"/>
              </a:ext>
            </a:extLst>
          </p:cNvPr>
          <p:cNvSpPr txBox="1"/>
          <p:nvPr/>
        </p:nvSpPr>
        <p:spPr>
          <a:xfrm>
            <a:off x="4703315" y="2111681"/>
            <a:ext cx="36548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결과</a:t>
            </a:r>
          </a:p>
        </p:txBody>
      </p:sp>
      <p:sp>
        <p:nvSpPr>
          <p:cNvPr id="48" name="Google Shape;308;p36">
            <a:extLst>
              <a:ext uri="{FF2B5EF4-FFF2-40B4-BE49-F238E27FC236}">
                <a16:creationId xmlns:a16="http://schemas.microsoft.com/office/drawing/2014/main" id="{CA1BE437-DC74-44B8-AB96-D7269E282F67}"/>
              </a:ext>
            </a:extLst>
          </p:cNvPr>
          <p:cNvSpPr txBox="1">
            <a:spLocks/>
          </p:cNvSpPr>
          <p:nvPr/>
        </p:nvSpPr>
        <p:spPr>
          <a:xfrm>
            <a:off x="4703315" y="2571750"/>
            <a:ext cx="487502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None/>
              <a:defRPr sz="14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적합한 모델 구현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144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9;p43">
            <a:extLst>
              <a:ext uri="{FF2B5EF4-FFF2-40B4-BE49-F238E27FC236}">
                <a16:creationId xmlns:a16="http://schemas.microsoft.com/office/drawing/2014/main" id="{D4BC5ADE-0C7E-469D-9D2A-3FA838066D7A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모델 구조</a:t>
            </a:r>
          </a:p>
        </p:txBody>
      </p:sp>
      <p:sp>
        <p:nvSpPr>
          <p:cNvPr id="27" name="Google Shape;323;p38">
            <a:extLst>
              <a:ext uri="{FF2B5EF4-FFF2-40B4-BE49-F238E27FC236}">
                <a16:creationId xmlns:a16="http://schemas.microsoft.com/office/drawing/2014/main" id="{9AD20791-A1A7-45CF-9E63-1A09D7209A90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B0B8C-0872-4EFC-818A-0E144011184C}"/>
              </a:ext>
            </a:extLst>
          </p:cNvPr>
          <p:cNvSpPr txBox="1"/>
          <p:nvPr/>
        </p:nvSpPr>
        <p:spPr>
          <a:xfrm>
            <a:off x="744500" y="187029"/>
            <a:ext cx="1518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모델링</a:t>
            </a:r>
            <a:endParaRPr lang="ko-KR" altLang="en-US" sz="12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Google Shape;429;p43">
            <a:extLst>
              <a:ext uri="{FF2B5EF4-FFF2-40B4-BE49-F238E27FC236}">
                <a16:creationId xmlns:a16="http://schemas.microsoft.com/office/drawing/2014/main" id="{21FC8E60-F1D2-4450-9549-88A74D3560E6}"/>
              </a:ext>
            </a:extLst>
          </p:cNvPr>
          <p:cNvSpPr txBox="1">
            <a:spLocks/>
          </p:cNvSpPr>
          <p:nvPr/>
        </p:nvSpPr>
        <p:spPr>
          <a:xfrm>
            <a:off x="1205162" y="1989583"/>
            <a:ext cx="796253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</a:p>
        </p:txBody>
      </p:sp>
      <p:sp>
        <p:nvSpPr>
          <p:cNvPr id="44" name="Google Shape;429;p43">
            <a:extLst>
              <a:ext uri="{FF2B5EF4-FFF2-40B4-BE49-F238E27FC236}">
                <a16:creationId xmlns:a16="http://schemas.microsoft.com/office/drawing/2014/main" id="{940F4DA4-6C9E-456A-9CFD-792B426CFC97}"/>
              </a:ext>
            </a:extLst>
          </p:cNvPr>
          <p:cNvSpPr txBox="1">
            <a:spLocks/>
          </p:cNvSpPr>
          <p:nvPr/>
        </p:nvSpPr>
        <p:spPr>
          <a:xfrm>
            <a:off x="4935157" y="2001724"/>
            <a:ext cx="1861373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질병 선별 모델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en-US" altLang="ko-KR" sz="13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BM25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35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Google Shape;429;p43">
            <a:extLst>
              <a:ext uri="{FF2B5EF4-FFF2-40B4-BE49-F238E27FC236}">
                <a16:creationId xmlns:a16="http://schemas.microsoft.com/office/drawing/2014/main" id="{D2C6E346-DB88-4F49-8013-152AD990B1B0}"/>
              </a:ext>
            </a:extLst>
          </p:cNvPr>
          <p:cNvSpPr txBox="1">
            <a:spLocks/>
          </p:cNvSpPr>
          <p:nvPr/>
        </p:nvSpPr>
        <p:spPr>
          <a:xfrm>
            <a:off x="2911639" y="1995294"/>
            <a:ext cx="998788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형태소 분석</a:t>
            </a:r>
          </a:p>
        </p:txBody>
      </p:sp>
      <p:sp>
        <p:nvSpPr>
          <p:cNvPr id="50" name="Google Shape;429;p43">
            <a:extLst>
              <a:ext uri="{FF2B5EF4-FFF2-40B4-BE49-F238E27FC236}">
                <a16:creationId xmlns:a16="http://schemas.microsoft.com/office/drawing/2014/main" id="{03FF20E0-C73A-42C8-91E8-268E4CA8BBC5}"/>
              </a:ext>
            </a:extLst>
          </p:cNvPr>
          <p:cNvSpPr txBox="1">
            <a:spLocks/>
          </p:cNvSpPr>
          <p:nvPr/>
        </p:nvSpPr>
        <p:spPr>
          <a:xfrm>
            <a:off x="7407020" y="2001724"/>
            <a:ext cx="796261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 과</a:t>
            </a:r>
          </a:p>
        </p:txBody>
      </p:sp>
      <p:sp>
        <p:nvSpPr>
          <p:cNvPr id="57" name="Google Shape;429;p43">
            <a:extLst>
              <a:ext uri="{FF2B5EF4-FFF2-40B4-BE49-F238E27FC236}">
                <a16:creationId xmlns:a16="http://schemas.microsoft.com/office/drawing/2014/main" id="{8C8B2179-4197-4530-A31B-2E1B0839C3A5}"/>
              </a:ext>
            </a:extLst>
          </p:cNvPr>
          <p:cNvSpPr txBox="1">
            <a:spLocks/>
          </p:cNvSpPr>
          <p:nvPr/>
        </p:nvSpPr>
        <p:spPr>
          <a:xfrm>
            <a:off x="4906847" y="3495071"/>
            <a:ext cx="1736195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진료과 분류 모델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en-US" altLang="ko-KR" sz="13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MLP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35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53A1BEF-C1FE-4DB9-8B60-0DBA327CE6D7}"/>
              </a:ext>
            </a:extLst>
          </p:cNvPr>
          <p:cNvCxnSpPr>
            <a:cxnSpLocks/>
          </p:cNvCxnSpPr>
          <p:nvPr/>
        </p:nvCxnSpPr>
        <p:spPr>
          <a:xfrm>
            <a:off x="3856320" y="2575267"/>
            <a:ext cx="963330" cy="548599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8E0D1CB-CCB7-4E2F-9099-4C8E7B6EA0E2}"/>
              </a:ext>
            </a:extLst>
          </p:cNvPr>
          <p:cNvCxnSpPr>
            <a:cxnSpLocks/>
          </p:cNvCxnSpPr>
          <p:nvPr/>
        </p:nvCxnSpPr>
        <p:spPr>
          <a:xfrm>
            <a:off x="2135907" y="1811778"/>
            <a:ext cx="482719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D0F4C96-B372-465A-9308-380800E2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045" y="1350205"/>
            <a:ext cx="647224" cy="6472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6BDB05-CE8E-481B-A165-DE0181EF8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77" y="1354501"/>
            <a:ext cx="624927" cy="6472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8027C8-AD02-4F35-8585-3B2B007DC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022" y="2896418"/>
            <a:ext cx="555763" cy="5557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F313D7-243D-4199-9D0B-AB8F46FA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221" y="1424191"/>
            <a:ext cx="609131" cy="5711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191D3F-3964-471A-A193-A35AA48EB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731" y="1348071"/>
            <a:ext cx="680466" cy="64722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59564C-749E-4FC7-A318-2D9827DB4FF1}"/>
              </a:ext>
            </a:extLst>
          </p:cNvPr>
          <p:cNvCxnSpPr>
            <a:cxnSpLocks/>
          </p:cNvCxnSpPr>
          <p:nvPr/>
        </p:nvCxnSpPr>
        <p:spPr>
          <a:xfrm>
            <a:off x="4186605" y="1798266"/>
            <a:ext cx="482719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4FB0B47-1D7A-417E-8599-0360C37512A3}"/>
              </a:ext>
            </a:extLst>
          </p:cNvPr>
          <p:cNvCxnSpPr>
            <a:cxnSpLocks/>
          </p:cNvCxnSpPr>
          <p:nvPr/>
        </p:nvCxnSpPr>
        <p:spPr>
          <a:xfrm>
            <a:off x="6414548" y="1811778"/>
            <a:ext cx="482719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A0894B6-FA74-4A41-A6DE-875438851BD3}"/>
              </a:ext>
            </a:extLst>
          </p:cNvPr>
          <p:cNvCxnSpPr>
            <a:cxnSpLocks/>
          </p:cNvCxnSpPr>
          <p:nvPr/>
        </p:nvCxnSpPr>
        <p:spPr>
          <a:xfrm flipV="1">
            <a:off x="5528143" y="2350949"/>
            <a:ext cx="0" cy="38985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3B050F-546D-4875-8350-4EF39F4CD0F0}"/>
              </a:ext>
            </a:extLst>
          </p:cNvPr>
          <p:cNvSpPr txBox="1"/>
          <p:nvPr/>
        </p:nvSpPr>
        <p:spPr>
          <a:xfrm>
            <a:off x="758506" y="2821131"/>
            <a:ext cx="207127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6350">
                  <a:noFill/>
                </a:ln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소화가 </a:t>
            </a:r>
            <a:r>
              <a:rPr lang="ko-KR" altLang="en-US" sz="1600" dirty="0" err="1">
                <a:ln w="6350">
                  <a:noFill/>
                </a:ln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안돼요ㅠㅠ</a:t>
            </a:r>
            <a:r>
              <a:rPr lang="en-US" altLang="ko-KR" sz="1600" dirty="0">
                <a:ln w="6350">
                  <a:noFill/>
                </a:ln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r>
              <a:rPr lang="ko-KR" altLang="en-US" sz="1600" dirty="0">
                <a:ln w="6350">
                  <a:noFill/>
                </a:ln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0BD8F88-1DDD-4642-B22A-D1E76C8A0973}"/>
              </a:ext>
            </a:extLst>
          </p:cNvPr>
          <p:cNvSpPr txBox="1"/>
          <p:nvPr/>
        </p:nvSpPr>
        <p:spPr>
          <a:xfrm>
            <a:off x="7138311" y="2773307"/>
            <a:ext cx="1319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소화불량 </a:t>
            </a:r>
            <a:r>
              <a:rPr lang="en-US" altLang="ko-KR" sz="10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(32%)</a:t>
            </a:r>
            <a:endParaRPr lang="ko-KR" altLang="en-US" sz="1000" dirty="0">
              <a:ln w="0">
                <a:solidFill>
                  <a:srgbClr val="454F5D"/>
                </a:solidFill>
              </a:ln>
              <a:solidFill>
                <a:srgbClr val="454F5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3997DAA-38D5-487C-9DF0-A8838C232086}"/>
              </a:ext>
            </a:extLst>
          </p:cNvPr>
          <p:cNvSpPr txBox="1"/>
          <p:nvPr/>
        </p:nvSpPr>
        <p:spPr>
          <a:xfrm>
            <a:off x="7138649" y="2938197"/>
            <a:ext cx="1471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1200" dirty="0" err="1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십이지장염</a:t>
            </a:r>
            <a:r>
              <a:rPr lang="ko-KR" altLang="en-US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(25%)</a:t>
            </a:r>
            <a:endParaRPr lang="ko-KR" altLang="en-US" sz="1050" dirty="0">
              <a:ln w="0">
                <a:solidFill>
                  <a:srgbClr val="454F5D"/>
                </a:solidFill>
              </a:ln>
              <a:solidFill>
                <a:srgbClr val="454F5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973B4F-BF6D-4A72-BDC0-9854C42D1DB9}"/>
              </a:ext>
            </a:extLst>
          </p:cNvPr>
          <p:cNvSpPr txBox="1"/>
          <p:nvPr/>
        </p:nvSpPr>
        <p:spPr>
          <a:xfrm>
            <a:off x="7133958" y="3125975"/>
            <a:ext cx="1475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화병 </a:t>
            </a:r>
            <a:r>
              <a:rPr lang="en-US" altLang="ko-KR" sz="10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(16%)</a:t>
            </a:r>
            <a:endParaRPr lang="ko-KR" altLang="en-US" sz="1000" dirty="0">
              <a:ln w="0">
                <a:solidFill>
                  <a:srgbClr val="454F5D"/>
                </a:solidFill>
              </a:ln>
              <a:solidFill>
                <a:srgbClr val="454F5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1AA7C9E-9D68-473F-9EF2-0FB09AC2BD74}"/>
              </a:ext>
            </a:extLst>
          </p:cNvPr>
          <p:cNvSpPr txBox="1"/>
          <p:nvPr/>
        </p:nvSpPr>
        <p:spPr>
          <a:xfrm>
            <a:off x="7133958" y="3309240"/>
            <a:ext cx="1863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허혈성 </a:t>
            </a:r>
            <a:r>
              <a:rPr lang="ko-KR" altLang="en-US" sz="1200" dirty="0" err="1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심질환</a:t>
            </a:r>
            <a:r>
              <a:rPr lang="ko-KR" altLang="en-US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(14%)</a:t>
            </a:r>
            <a:endParaRPr lang="ko-KR" altLang="en-US" sz="1050" dirty="0">
              <a:ln w="0">
                <a:solidFill>
                  <a:srgbClr val="454F5D"/>
                </a:solidFill>
              </a:ln>
              <a:solidFill>
                <a:srgbClr val="454F5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1EBDDB7-7F84-4B8D-8B16-D8BC12DB68A8}"/>
              </a:ext>
            </a:extLst>
          </p:cNvPr>
          <p:cNvSpPr txBox="1"/>
          <p:nvPr/>
        </p:nvSpPr>
        <p:spPr>
          <a:xfrm>
            <a:off x="7133958" y="3497018"/>
            <a:ext cx="1475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심근경색증 </a:t>
            </a:r>
            <a:r>
              <a:rPr lang="en-US" altLang="ko-KR" sz="105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(13%)</a:t>
            </a:r>
            <a:endParaRPr lang="ko-KR" altLang="en-US" sz="1050" dirty="0">
              <a:ln w="0">
                <a:solidFill>
                  <a:srgbClr val="454F5D"/>
                </a:solidFill>
              </a:ln>
              <a:solidFill>
                <a:srgbClr val="454F5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7CA9E1F-2D2E-43C6-AD00-E992B2288249}"/>
              </a:ext>
            </a:extLst>
          </p:cNvPr>
          <p:cNvCxnSpPr>
            <a:cxnSpLocks/>
          </p:cNvCxnSpPr>
          <p:nvPr/>
        </p:nvCxnSpPr>
        <p:spPr>
          <a:xfrm flipV="1">
            <a:off x="1496563" y="2335289"/>
            <a:ext cx="3790" cy="249546"/>
          </a:xfrm>
          <a:prstGeom prst="straightConnector1">
            <a:avLst/>
          </a:prstGeom>
          <a:ln>
            <a:solidFill>
              <a:srgbClr val="FF0066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7D1D036-8C09-4362-8211-FF7A1B92B1DD}"/>
              </a:ext>
            </a:extLst>
          </p:cNvPr>
          <p:cNvCxnSpPr>
            <a:cxnSpLocks/>
          </p:cNvCxnSpPr>
          <p:nvPr/>
        </p:nvCxnSpPr>
        <p:spPr>
          <a:xfrm>
            <a:off x="7647152" y="2333129"/>
            <a:ext cx="0" cy="22458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D27078A-E7E5-405E-936C-55137B9C2001}"/>
              </a:ext>
            </a:extLst>
          </p:cNvPr>
          <p:cNvSpPr txBox="1"/>
          <p:nvPr/>
        </p:nvSpPr>
        <p:spPr>
          <a:xfrm>
            <a:off x="5607080" y="2464092"/>
            <a:ext cx="770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내과 </a:t>
            </a:r>
            <a:r>
              <a:rPr lang="en-US" altLang="ko-KR" sz="1200" dirty="0">
                <a:ln w="0">
                  <a:solidFill>
                    <a:srgbClr val="454F5D"/>
                  </a:solidFill>
                </a:ln>
                <a:solidFill>
                  <a:srgbClr val="454F5D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ko-KR" altLang="en-US" sz="1200" dirty="0">
              <a:ln w="0">
                <a:solidFill>
                  <a:srgbClr val="454F5D"/>
                </a:solidFill>
              </a:ln>
              <a:solidFill>
                <a:srgbClr val="454F5D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D69651A-88CA-4170-B32B-78BA9CC9A6C3}"/>
              </a:ext>
            </a:extLst>
          </p:cNvPr>
          <p:cNvSpPr txBox="1"/>
          <p:nvPr/>
        </p:nvSpPr>
        <p:spPr>
          <a:xfrm>
            <a:off x="465591" y="2541789"/>
            <a:ext cx="61252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 w="6350">
                  <a:noFill/>
                </a:ln>
                <a:solidFill>
                  <a:srgbClr val="FF00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input</a:t>
            </a:r>
            <a:endParaRPr lang="ko-KR" altLang="en-US" dirty="0">
              <a:ln w="6350">
                <a:noFill/>
              </a:ln>
              <a:solidFill>
                <a:srgbClr val="FF00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18BFF0F-4FFF-45FB-B098-1B112013A3B8}"/>
              </a:ext>
            </a:extLst>
          </p:cNvPr>
          <p:cNvGrpSpPr/>
          <p:nvPr/>
        </p:nvGrpSpPr>
        <p:grpSpPr>
          <a:xfrm>
            <a:off x="169191" y="666776"/>
            <a:ext cx="2002509" cy="71492"/>
            <a:chOff x="159665" y="582725"/>
            <a:chExt cx="2055464" cy="74571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F6DE3E58-EADB-4E01-846B-CC4FF3D8C7F5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C3E5A379-873A-4B74-AF39-AC04C4A2A13B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A42438-8D1A-4240-BDA3-51445AB70E96}"/>
              </a:ext>
            </a:extLst>
          </p:cNvPr>
          <p:cNvSpPr txBox="1"/>
          <p:nvPr/>
        </p:nvSpPr>
        <p:spPr>
          <a:xfrm>
            <a:off x="6728281" y="2505615"/>
            <a:ext cx="76070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n w="6350">
                  <a:noFill/>
                </a:ln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output</a:t>
            </a:r>
            <a:endParaRPr lang="ko-KR" altLang="en-US" dirty="0">
              <a:ln w="6350">
                <a:noFill/>
              </a:ln>
              <a:solidFill>
                <a:srgbClr val="0070C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2FD0C-EEE5-416D-BE40-8A1EA17A7732}"/>
              </a:ext>
            </a:extLst>
          </p:cNvPr>
          <p:cNvSpPr txBox="1"/>
          <p:nvPr/>
        </p:nvSpPr>
        <p:spPr>
          <a:xfrm>
            <a:off x="6203330" y="1410588"/>
            <a:ext cx="93062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6350">
                  <a:noFill/>
                </a:ln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*count</a:t>
            </a:r>
            <a:endParaRPr lang="ko-KR" altLang="en-US" sz="1600" dirty="0">
              <a:ln w="6350">
                <a:noFill/>
              </a:ln>
              <a:solidFill>
                <a:srgbClr val="454F5D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050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AEC9DF61-D963-49B0-BD0B-3B8ECEAFF596}"/>
              </a:ext>
            </a:extLst>
          </p:cNvPr>
          <p:cNvGrpSpPr/>
          <p:nvPr/>
        </p:nvGrpSpPr>
        <p:grpSpPr>
          <a:xfrm>
            <a:off x="190269" y="-525780"/>
            <a:ext cx="1617938" cy="4511040"/>
            <a:chOff x="106321" y="-1105405"/>
            <a:chExt cx="2200648" cy="6238427"/>
          </a:xfrm>
        </p:grpSpPr>
        <p:sp>
          <p:nvSpPr>
            <p:cNvPr id="56" name="평행 사변형 55">
              <a:extLst>
                <a:ext uri="{FF2B5EF4-FFF2-40B4-BE49-F238E27FC236}">
                  <a16:creationId xmlns:a16="http://schemas.microsoft.com/office/drawing/2014/main" id="{84DF65D5-A18C-4D46-84E3-7E4F22A1CB72}"/>
                </a:ext>
              </a:extLst>
            </p:cNvPr>
            <p:cNvSpPr/>
            <p:nvPr/>
          </p:nvSpPr>
          <p:spPr>
            <a:xfrm flipH="1">
              <a:off x="931518" y="-1105405"/>
              <a:ext cx="374664" cy="2540229"/>
            </a:xfrm>
            <a:prstGeom prst="parallelogram">
              <a:avLst/>
            </a:prstGeom>
            <a:gradFill>
              <a:gsLst>
                <a:gs pos="0">
                  <a:schemeClr val="tx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자유형 22">
              <a:extLst>
                <a:ext uri="{FF2B5EF4-FFF2-40B4-BE49-F238E27FC236}">
                  <a16:creationId xmlns:a16="http://schemas.microsoft.com/office/drawing/2014/main" id="{CE057E7F-C710-4A04-A802-20A51832088A}"/>
                </a:ext>
              </a:extLst>
            </p:cNvPr>
            <p:cNvSpPr/>
            <p:nvPr/>
          </p:nvSpPr>
          <p:spPr>
            <a:xfrm>
              <a:off x="106321" y="1262524"/>
              <a:ext cx="2200648" cy="3870498"/>
            </a:xfrm>
            <a:custGeom>
              <a:avLst/>
              <a:gdLst>
                <a:gd name="connsiteX0" fmla="*/ 1311537 w 3376385"/>
                <a:gd name="connsiteY0" fmla="*/ 157560 h 5037138"/>
                <a:gd name="connsiteX1" fmla="*/ 1250782 w 3376385"/>
                <a:gd name="connsiteY1" fmla="*/ 218315 h 5037138"/>
                <a:gd name="connsiteX2" fmla="*/ 1311537 w 3376385"/>
                <a:gd name="connsiteY2" fmla="*/ 279070 h 5037138"/>
                <a:gd name="connsiteX3" fmla="*/ 2064845 w 3376385"/>
                <a:gd name="connsiteY3" fmla="*/ 279070 h 5037138"/>
                <a:gd name="connsiteX4" fmla="*/ 2125600 w 3376385"/>
                <a:gd name="connsiteY4" fmla="*/ 218315 h 5037138"/>
                <a:gd name="connsiteX5" fmla="*/ 2064845 w 3376385"/>
                <a:gd name="connsiteY5" fmla="*/ 157560 h 5037138"/>
                <a:gd name="connsiteX6" fmla="*/ 0 w 3376385"/>
                <a:gd name="connsiteY6" fmla="*/ 0 h 5037138"/>
                <a:gd name="connsiteX7" fmla="*/ 3376385 w 3376385"/>
                <a:gd name="connsiteY7" fmla="*/ 0 h 5037138"/>
                <a:gd name="connsiteX8" fmla="*/ 3376385 w 3376385"/>
                <a:gd name="connsiteY8" fmla="*/ 5037138 h 5037138"/>
                <a:gd name="connsiteX9" fmla="*/ 0 w 3376385"/>
                <a:gd name="connsiteY9" fmla="*/ 5037138 h 50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76385" h="5037138">
                  <a:moveTo>
                    <a:pt x="1311537" y="157560"/>
                  </a:moveTo>
                  <a:cubicBezTo>
                    <a:pt x="1277983" y="157560"/>
                    <a:pt x="1250782" y="184761"/>
                    <a:pt x="1250782" y="218315"/>
                  </a:cubicBezTo>
                  <a:cubicBezTo>
                    <a:pt x="1250782" y="251869"/>
                    <a:pt x="1277983" y="279070"/>
                    <a:pt x="1311537" y="279070"/>
                  </a:cubicBezTo>
                  <a:lnTo>
                    <a:pt x="2064845" y="279070"/>
                  </a:lnTo>
                  <a:cubicBezTo>
                    <a:pt x="2098399" y="279070"/>
                    <a:pt x="2125600" y="251869"/>
                    <a:pt x="2125600" y="218315"/>
                  </a:cubicBezTo>
                  <a:cubicBezTo>
                    <a:pt x="2125600" y="184761"/>
                    <a:pt x="2098399" y="157560"/>
                    <a:pt x="2064845" y="157560"/>
                  </a:cubicBezTo>
                  <a:close/>
                  <a:moveTo>
                    <a:pt x="0" y="0"/>
                  </a:moveTo>
                  <a:lnTo>
                    <a:pt x="3376385" y="0"/>
                  </a:lnTo>
                  <a:lnTo>
                    <a:pt x="3376385" y="5037138"/>
                  </a:lnTo>
                  <a:lnTo>
                    <a:pt x="0" y="503713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8" name="평행 사변형 57">
              <a:extLst>
                <a:ext uri="{FF2B5EF4-FFF2-40B4-BE49-F238E27FC236}">
                  <a16:creationId xmlns:a16="http://schemas.microsoft.com/office/drawing/2014/main" id="{CA5DBA21-03B2-40FE-8F6F-1F76AAABD9B5}"/>
                </a:ext>
              </a:extLst>
            </p:cNvPr>
            <p:cNvSpPr/>
            <p:nvPr/>
          </p:nvSpPr>
          <p:spPr>
            <a:xfrm>
              <a:off x="1063827" y="-1105405"/>
              <a:ext cx="376767" cy="2540229"/>
            </a:xfrm>
            <a:prstGeom prst="parallelogram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D9BC1E5D-5D7D-4569-B2BC-1A808DDA44B0}"/>
                </a:ext>
              </a:extLst>
            </p:cNvPr>
            <p:cNvSpPr/>
            <p:nvPr/>
          </p:nvSpPr>
          <p:spPr>
            <a:xfrm>
              <a:off x="195856" y="1599312"/>
              <a:ext cx="2044144" cy="3411728"/>
            </a:xfrm>
            <a:prstGeom prst="roundRect">
              <a:avLst>
                <a:gd name="adj" fmla="val 59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 descr="사람, 정장, 넥타이, 의류이(가) 표시된 사진&#10;&#10;자동 생성된 설명">
              <a:extLst>
                <a:ext uri="{FF2B5EF4-FFF2-40B4-BE49-F238E27FC236}">
                  <a16:creationId xmlns:a16="http://schemas.microsoft.com/office/drawing/2014/main" id="{443EF2E1-4F99-4C1C-896E-BB513ED28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33" y="2347660"/>
              <a:ext cx="1122809" cy="1309133"/>
            </a:xfrm>
            <a:prstGeom prst="roundRect">
              <a:avLst>
                <a:gd name="adj" fmla="val 9141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54B6950-BFE7-4F05-9B4C-AD04968DD5AD}"/>
                </a:ext>
              </a:extLst>
            </p:cNvPr>
            <p:cNvSpPr txBox="1"/>
            <p:nvPr/>
          </p:nvSpPr>
          <p:spPr>
            <a:xfrm>
              <a:off x="806508" y="3869784"/>
              <a:ext cx="944760" cy="4256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김태원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62" name="그림 61" descr="그리기이(가) 표시된 사진&#10;&#10;자동 생성된 설명">
              <a:extLst>
                <a:ext uri="{FF2B5EF4-FFF2-40B4-BE49-F238E27FC236}">
                  <a16:creationId xmlns:a16="http://schemas.microsoft.com/office/drawing/2014/main" id="{509F8ACF-C659-4F60-AF57-8D2AEDF16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87" y="1821772"/>
              <a:ext cx="806287" cy="251293"/>
            </a:xfrm>
            <a:prstGeom prst="rect">
              <a:avLst/>
            </a:prstGeom>
          </p:spPr>
        </p:pic>
        <p:pic>
          <p:nvPicPr>
            <p:cNvPr id="63" name="그림 62" descr="식탁용기구, 플레이트, 접시, 표지판이(가) 표시된 사진&#10;&#10;자동 생성된 설명">
              <a:extLst>
                <a:ext uri="{FF2B5EF4-FFF2-40B4-BE49-F238E27FC236}">
                  <a16:creationId xmlns:a16="http://schemas.microsoft.com/office/drawing/2014/main" id="{F6058096-F3CA-4576-ABCA-EB142C60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84" y="4517638"/>
              <a:ext cx="1491637" cy="38721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E94D17E-5D11-464A-808B-5EFA8AD65524}"/>
                </a:ext>
              </a:extLst>
            </p:cNvPr>
            <p:cNvSpPr txBox="1"/>
            <p:nvPr/>
          </p:nvSpPr>
          <p:spPr>
            <a:xfrm>
              <a:off x="183538" y="1599312"/>
              <a:ext cx="632414" cy="38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G-3</a:t>
              </a:r>
              <a:endParaRPr lang="ko-KR" altLang="en-US" sz="1200" b="1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62E62B-8585-4E1F-8BC5-25A0D7C9E82C}"/>
              </a:ext>
            </a:extLst>
          </p:cNvPr>
          <p:cNvGrpSpPr/>
          <p:nvPr/>
        </p:nvGrpSpPr>
        <p:grpSpPr>
          <a:xfrm>
            <a:off x="1971525" y="-525780"/>
            <a:ext cx="1617938" cy="4511040"/>
            <a:chOff x="1971525" y="0"/>
            <a:chExt cx="1617938" cy="4511040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494266B8-2620-4875-AB3A-A39E25260C7E}"/>
                </a:ext>
              </a:extLst>
            </p:cNvPr>
            <p:cNvGrpSpPr/>
            <p:nvPr/>
          </p:nvGrpSpPr>
          <p:grpSpPr>
            <a:xfrm>
              <a:off x="1971525" y="0"/>
              <a:ext cx="1617938" cy="4511040"/>
              <a:chOff x="106321" y="-1105405"/>
              <a:chExt cx="2200648" cy="6238427"/>
            </a:xfrm>
          </p:grpSpPr>
          <p:sp>
            <p:nvSpPr>
              <p:cNvPr id="118" name="평행 사변형 117">
                <a:extLst>
                  <a:ext uri="{FF2B5EF4-FFF2-40B4-BE49-F238E27FC236}">
                    <a16:creationId xmlns:a16="http://schemas.microsoft.com/office/drawing/2014/main" id="{63428115-6271-4E8B-97E1-C15E8EB8CB90}"/>
                  </a:ext>
                </a:extLst>
              </p:cNvPr>
              <p:cNvSpPr/>
              <p:nvPr/>
            </p:nvSpPr>
            <p:spPr>
              <a:xfrm flipH="1">
                <a:off x="931518" y="-1105405"/>
                <a:ext cx="374664" cy="2540229"/>
              </a:xfrm>
              <a:prstGeom prst="parallelogram">
                <a:avLst/>
              </a:prstGeom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자유형 22">
                <a:extLst>
                  <a:ext uri="{FF2B5EF4-FFF2-40B4-BE49-F238E27FC236}">
                    <a16:creationId xmlns:a16="http://schemas.microsoft.com/office/drawing/2014/main" id="{B2029A72-D3B5-4A03-A1BB-B46C26D88F16}"/>
                  </a:ext>
                </a:extLst>
              </p:cNvPr>
              <p:cNvSpPr/>
              <p:nvPr/>
            </p:nvSpPr>
            <p:spPr>
              <a:xfrm>
                <a:off x="106321" y="1262524"/>
                <a:ext cx="2200648" cy="3870498"/>
              </a:xfrm>
              <a:custGeom>
                <a:avLst/>
                <a:gdLst>
                  <a:gd name="connsiteX0" fmla="*/ 1311537 w 3376385"/>
                  <a:gd name="connsiteY0" fmla="*/ 157560 h 5037138"/>
                  <a:gd name="connsiteX1" fmla="*/ 1250782 w 3376385"/>
                  <a:gd name="connsiteY1" fmla="*/ 218315 h 5037138"/>
                  <a:gd name="connsiteX2" fmla="*/ 1311537 w 3376385"/>
                  <a:gd name="connsiteY2" fmla="*/ 279070 h 5037138"/>
                  <a:gd name="connsiteX3" fmla="*/ 2064845 w 3376385"/>
                  <a:gd name="connsiteY3" fmla="*/ 279070 h 5037138"/>
                  <a:gd name="connsiteX4" fmla="*/ 2125600 w 3376385"/>
                  <a:gd name="connsiteY4" fmla="*/ 218315 h 5037138"/>
                  <a:gd name="connsiteX5" fmla="*/ 2064845 w 3376385"/>
                  <a:gd name="connsiteY5" fmla="*/ 157560 h 5037138"/>
                  <a:gd name="connsiteX6" fmla="*/ 0 w 3376385"/>
                  <a:gd name="connsiteY6" fmla="*/ 0 h 5037138"/>
                  <a:gd name="connsiteX7" fmla="*/ 3376385 w 3376385"/>
                  <a:gd name="connsiteY7" fmla="*/ 0 h 5037138"/>
                  <a:gd name="connsiteX8" fmla="*/ 3376385 w 3376385"/>
                  <a:gd name="connsiteY8" fmla="*/ 5037138 h 5037138"/>
                  <a:gd name="connsiteX9" fmla="*/ 0 w 3376385"/>
                  <a:gd name="connsiteY9" fmla="*/ 5037138 h 503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76385" h="5037138">
                    <a:moveTo>
                      <a:pt x="1311537" y="157560"/>
                    </a:moveTo>
                    <a:cubicBezTo>
                      <a:pt x="1277983" y="157560"/>
                      <a:pt x="1250782" y="184761"/>
                      <a:pt x="1250782" y="218315"/>
                    </a:cubicBezTo>
                    <a:cubicBezTo>
                      <a:pt x="1250782" y="251869"/>
                      <a:pt x="1277983" y="279070"/>
                      <a:pt x="1311537" y="279070"/>
                    </a:cubicBezTo>
                    <a:lnTo>
                      <a:pt x="2064845" y="279070"/>
                    </a:lnTo>
                    <a:cubicBezTo>
                      <a:pt x="2098399" y="279070"/>
                      <a:pt x="2125600" y="251869"/>
                      <a:pt x="2125600" y="218315"/>
                    </a:cubicBezTo>
                    <a:cubicBezTo>
                      <a:pt x="2125600" y="184761"/>
                      <a:pt x="2098399" y="157560"/>
                      <a:pt x="2064845" y="157560"/>
                    </a:cubicBezTo>
                    <a:close/>
                    <a:moveTo>
                      <a:pt x="0" y="0"/>
                    </a:moveTo>
                    <a:lnTo>
                      <a:pt x="3376385" y="0"/>
                    </a:lnTo>
                    <a:lnTo>
                      <a:pt x="3376385" y="5037138"/>
                    </a:lnTo>
                    <a:lnTo>
                      <a:pt x="0" y="503713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평행 사변형 119">
                <a:extLst>
                  <a:ext uri="{FF2B5EF4-FFF2-40B4-BE49-F238E27FC236}">
                    <a16:creationId xmlns:a16="http://schemas.microsoft.com/office/drawing/2014/main" id="{B5F0F368-6C70-46E7-83C4-DC3CAF03DFEE}"/>
                  </a:ext>
                </a:extLst>
              </p:cNvPr>
              <p:cNvSpPr/>
              <p:nvPr/>
            </p:nvSpPr>
            <p:spPr>
              <a:xfrm>
                <a:off x="1063827" y="-1105405"/>
                <a:ext cx="376767" cy="2540229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2EDDA1BD-F4E9-4DFC-AF75-83EB68EE6A41}"/>
                  </a:ext>
                </a:extLst>
              </p:cNvPr>
              <p:cNvSpPr/>
              <p:nvPr/>
            </p:nvSpPr>
            <p:spPr>
              <a:xfrm>
                <a:off x="195856" y="1599311"/>
                <a:ext cx="2044144" cy="3411728"/>
              </a:xfrm>
              <a:prstGeom prst="roundRect">
                <a:avLst>
                  <a:gd name="adj" fmla="val 59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DA87AE3-3843-4993-8E4D-811C13CA0698}"/>
                  </a:ext>
                </a:extLst>
              </p:cNvPr>
              <p:cNvSpPr txBox="1"/>
              <p:nvPr/>
            </p:nvSpPr>
            <p:spPr>
              <a:xfrm>
                <a:off x="806775" y="3878358"/>
                <a:ext cx="856683" cy="425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김래영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124" name="그림 12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1C9C1ED8-8AB2-4997-BA3A-1BF024990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887" y="1821772"/>
                <a:ext cx="806287" cy="251293"/>
              </a:xfrm>
              <a:prstGeom prst="rect">
                <a:avLst/>
              </a:prstGeom>
            </p:spPr>
          </p:pic>
          <p:pic>
            <p:nvPicPr>
              <p:cNvPr id="125" name="그림 124" descr="식탁용기구, 플레이트, 접시, 표지판이(가) 표시된 사진&#10;&#10;자동 생성된 설명">
                <a:extLst>
                  <a:ext uri="{FF2B5EF4-FFF2-40B4-BE49-F238E27FC236}">
                    <a16:creationId xmlns:a16="http://schemas.microsoft.com/office/drawing/2014/main" id="{26EA997D-7BFB-453C-8804-5288CE11D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484" y="4517638"/>
                <a:ext cx="1491637" cy="387213"/>
              </a:xfrm>
              <a:prstGeom prst="rect">
                <a:avLst/>
              </a:prstGeom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13DBD62-C051-4FAD-9F60-58DB11417473}"/>
                  </a:ext>
                </a:extLst>
              </p:cNvPr>
              <p:cNvSpPr txBox="1"/>
              <p:nvPr/>
            </p:nvSpPr>
            <p:spPr>
              <a:xfrm>
                <a:off x="183538" y="1599312"/>
                <a:ext cx="632414" cy="383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G-3</a:t>
                </a:r>
                <a:endParaRPr lang="ko-KR" altLang="en-US" sz="1200" b="1" dirty="0">
                  <a:solidFill>
                    <a:schemeClr val="accent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148" name="그림 147" descr="사람, 소년, 젊은, 실내이(가) 표시된 사진&#10;&#10;자동 생성된 설명">
              <a:extLst>
                <a:ext uri="{FF2B5EF4-FFF2-40B4-BE49-F238E27FC236}">
                  <a16:creationId xmlns:a16="http://schemas.microsoft.com/office/drawing/2014/main" id="{3C6D2C16-DE5C-416C-907C-71CB1FC0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2138" y="2502655"/>
              <a:ext cx="825380" cy="946641"/>
            </a:xfrm>
            <a:prstGeom prst="roundRect">
              <a:avLst>
                <a:gd name="adj" fmla="val 9151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7338824-C3BE-432A-B8E8-B070370C56F1}"/>
              </a:ext>
            </a:extLst>
          </p:cNvPr>
          <p:cNvGrpSpPr/>
          <p:nvPr/>
        </p:nvGrpSpPr>
        <p:grpSpPr>
          <a:xfrm>
            <a:off x="3789424" y="-525780"/>
            <a:ext cx="1617938" cy="4511040"/>
            <a:chOff x="3789424" y="0"/>
            <a:chExt cx="1617938" cy="4511040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3A87ACC4-FCAA-4721-9E24-6C07011AF54F}"/>
                </a:ext>
              </a:extLst>
            </p:cNvPr>
            <p:cNvGrpSpPr/>
            <p:nvPr/>
          </p:nvGrpSpPr>
          <p:grpSpPr>
            <a:xfrm>
              <a:off x="3789424" y="0"/>
              <a:ext cx="1617938" cy="4511040"/>
              <a:chOff x="106321" y="-1105405"/>
              <a:chExt cx="2200648" cy="6238427"/>
            </a:xfrm>
          </p:grpSpPr>
          <p:sp>
            <p:nvSpPr>
              <p:cNvPr id="128" name="평행 사변형 127">
                <a:extLst>
                  <a:ext uri="{FF2B5EF4-FFF2-40B4-BE49-F238E27FC236}">
                    <a16:creationId xmlns:a16="http://schemas.microsoft.com/office/drawing/2014/main" id="{0B8DC797-AF24-4F4E-81FD-5D0E499C382E}"/>
                  </a:ext>
                </a:extLst>
              </p:cNvPr>
              <p:cNvSpPr/>
              <p:nvPr/>
            </p:nvSpPr>
            <p:spPr>
              <a:xfrm flipH="1">
                <a:off x="931518" y="-1105405"/>
                <a:ext cx="374664" cy="2540229"/>
              </a:xfrm>
              <a:prstGeom prst="parallelogram">
                <a:avLst/>
              </a:prstGeom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자유형 22">
                <a:extLst>
                  <a:ext uri="{FF2B5EF4-FFF2-40B4-BE49-F238E27FC236}">
                    <a16:creationId xmlns:a16="http://schemas.microsoft.com/office/drawing/2014/main" id="{F870375E-4021-46BD-AE5A-78660175170B}"/>
                  </a:ext>
                </a:extLst>
              </p:cNvPr>
              <p:cNvSpPr/>
              <p:nvPr/>
            </p:nvSpPr>
            <p:spPr>
              <a:xfrm>
                <a:off x="106321" y="1262524"/>
                <a:ext cx="2200648" cy="3870498"/>
              </a:xfrm>
              <a:custGeom>
                <a:avLst/>
                <a:gdLst>
                  <a:gd name="connsiteX0" fmla="*/ 1311537 w 3376385"/>
                  <a:gd name="connsiteY0" fmla="*/ 157560 h 5037138"/>
                  <a:gd name="connsiteX1" fmla="*/ 1250782 w 3376385"/>
                  <a:gd name="connsiteY1" fmla="*/ 218315 h 5037138"/>
                  <a:gd name="connsiteX2" fmla="*/ 1311537 w 3376385"/>
                  <a:gd name="connsiteY2" fmla="*/ 279070 h 5037138"/>
                  <a:gd name="connsiteX3" fmla="*/ 2064845 w 3376385"/>
                  <a:gd name="connsiteY3" fmla="*/ 279070 h 5037138"/>
                  <a:gd name="connsiteX4" fmla="*/ 2125600 w 3376385"/>
                  <a:gd name="connsiteY4" fmla="*/ 218315 h 5037138"/>
                  <a:gd name="connsiteX5" fmla="*/ 2064845 w 3376385"/>
                  <a:gd name="connsiteY5" fmla="*/ 157560 h 5037138"/>
                  <a:gd name="connsiteX6" fmla="*/ 0 w 3376385"/>
                  <a:gd name="connsiteY6" fmla="*/ 0 h 5037138"/>
                  <a:gd name="connsiteX7" fmla="*/ 3376385 w 3376385"/>
                  <a:gd name="connsiteY7" fmla="*/ 0 h 5037138"/>
                  <a:gd name="connsiteX8" fmla="*/ 3376385 w 3376385"/>
                  <a:gd name="connsiteY8" fmla="*/ 5037138 h 5037138"/>
                  <a:gd name="connsiteX9" fmla="*/ 0 w 3376385"/>
                  <a:gd name="connsiteY9" fmla="*/ 5037138 h 503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76385" h="5037138">
                    <a:moveTo>
                      <a:pt x="1311537" y="157560"/>
                    </a:moveTo>
                    <a:cubicBezTo>
                      <a:pt x="1277983" y="157560"/>
                      <a:pt x="1250782" y="184761"/>
                      <a:pt x="1250782" y="218315"/>
                    </a:cubicBezTo>
                    <a:cubicBezTo>
                      <a:pt x="1250782" y="251869"/>
                      <a:pt x="1277983" y="279070"/>
                      <a:pt x="1311537" y="279070"/>
                    </a:cubicBezTo>
                    <a:lnTo>
                      <a:pt x="2064845" y="279070"/>
                    </a:lnTo>
                    <a:cubicBezTo>
                      <a:pt x="2098399" y="279070"/>
                      <a:pt x="2125600" y="251869"/>
                      <a:pt x="2125600" y="218315"/>
                    </a:cubicBezTo>
                    <a:cubicBezTo>
                      <a:pt x="2125600" y="184761"/>
                      <a:pt x="2098399" y="157560"/>
                      <a:pt x="2064845" y="157560"/>
                    </a:cubicBezTo>
                    <a:close/>
                    <a:moveTo>
                      <a:pt x="0" y="0"/>
                    </a:moveTo>
                    <a:lnTo>
                      <a:pt x="3376385" y="0"/>
                    </a:lnTo>
                    <a:lnTo>
                      <a:pt x="3376385" y="5037138"/>
                    </a:lnTo>
                    <a:lnTo>
                      <a:pt x="0" y="503713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0" name="평행 사변형 129">
                <a:extLst>
                  <a:ext uri="{FF2B5EF4-FFF2-40B4-BE49-F238E27FC236}">
                    <a16:creationId xmlns:a16="http://schemas.microsoft.com/office/drawing/2014/main" id="{E8CDE920-0542-42EA-81D2-2DADF1B6880F}"/>
                  </a:ext>
                </a:extLst>
              </p:cNvPr>
              <p:cNvSpPr/>
              <p:nvPr/>
            </p:nvSpPr>
            <p:spPr>
              <a:xfrm>
                <a:off x="1063827" y="-1105405"/>
                <a:ext cx="376767" cy="2540229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사각형: 둥근 모서리 130">
                <a:extLst>
                  <a:ext uri="{FF2B5EF4-FFF2-40B4-BE49-F238E27FC236}">
                    <a16:creationId xmlns:a16="http://schemas.microsoft.com/office/drawing/2014/main" id="{7CC9B52F-4777-45F0-AAD9-0AEECB36E70A}"/>
                  </a:ext>
                </a:extLst>
              </p:cNvPr>
              <p:cNvSpPr/>
              <p:nvPr/>
            </p:nvSpPr>
            <p:spPr>
              <a:xfrm>
                <a:off x="195856" y="1599311"/>
                <a:ext cx="2044144" cy="3411728"/>
              </a:xfrm>
              <a:prstGeom prst="roundRect">
                <a:avLst>
                  <a:gd name="adj" fmla="val 59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9167483-F364-4D05-98E7-9E45E958FF36}"/>
                  </a:ext>
                </a:extLst>
              </p:cNvPr>
              <p:cNvSpPr txBox="1"/>
              <p:nvPr/>
            </p:nvSpPr>
            <p:spPr>
              <a:xfrm>
                <a:off x="779829" y="3878358"/>
                <a:ext cx="944760" cy="425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박준기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134" name="그림 13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A3537842-82E0-406F-8F66-B5308F692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887" y="1821772"/>
                <a:ext cx="806287" cy="251293"/>
              </a:xfrm>
              <a:prstGeom prst="rect">
                <a:avLst/>
              </a:prstGeom>
            </p:spPr>
          </p:pic>
          <p:pic>
            <p:nvPicPr>
              <p:cNvPr id="135" name="그림 134" descr="식탁용기구, 플레이트, 접시, 표지판이(가) 표시된 사진&#10;&#10;자동 생성된 설명">
                <a:extLst>
                  <a:ext uri="{FF2B5EF4-FFF2-40B4-BE49-F238E27FC236}">
                    <a16:creationId xmlns:a16="http://schemas.microsoft.com/office/drawing/2014/main" id="{EF3FE03A-19F8-4161-A88D-1C1B5C536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484" y="4517638"/>
                <a:ext cx="1491637" cy="387213"/>
              </a:xfrm>
              <a:prstGeom prst="rect">
                <a:avLst/>
              </a:prstGeom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571A7EA-D18F-4B4E-8D27-86C11C5B286A}"/>
                  </a:ext>
                </a:extLst>
              </p:cNvPr>
              <p:cNvSpPr txBox="1"/>
              <p:nvPr/>
            </p:nvSpPr>
            <p:spPr>
              <a:xfrm>
                <a:off x="183538" y="1599312"/>
                <a:ext cx="632414" cy="383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G-3</a:t>
                </a:r>
                <a:endParaRPr lang="ko-KR" altLang="en-US" sz="1200" b="1" dirty="0">
                  <a:solidFill>
                    <a:schemeClr val="accent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150" name="그림 149" descr="사람, 앉아있는, 건물, 남자이(가) 표시된 사진&#10;&#10;자동 생성된 설명">
              <a:extLst>
                <a:ext uri="{FF2B5EF4-FFF2-40B4-BE49-F238E27FC236}">
                  <a16:creationId xmlns:a16="http://schemas.microsoft.com/office/drawing/2014/main" id="{4C9C31AC-E9A2-4354-B655-E6F733E4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954" y="2494668"/>
              <a:ext cx="815896" cy="943438"/>
            </a:xfrm>
            <a:prstGeom prst="roundRect">
              <a:avLst>
                <a:gd name="adj" fmla="val 8472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195239-7384-4A7B-A340-C2D6D5DAD3C2}"/>
              </a:ext>
            </a:extLst>
          </p:cNvPr>
          <p:cNvGrpSpPr/>
          <p:nvPr/>
        </p:nvGrpSpPr>
        <p:grpSpPr>
          <a:xfrm>
            <a:off x="5572511" y="-525780"/>
            <a:ext cx="1617938" cy="4511040"/>
            <a:chOff x="5572511" y="0"/>
            <a:chExt cx="1617938" cy="4511040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9A817989-77AC-4951-ABB0-76F2ABDB4B46}"/>
                </a:ext>
              </a:extLst>
            </p:cNvPr>
            <p:cNvGrpSpPr/>
            <p:nvPr/>
          </p:nvGrpSpPr>
          <p:grpSpPr>
            <a:xfrm>
              <a:off x="5572511" y="0"/>
              <a:ext cx="1617938" cy="4511040"/>
              <a:chOff x="106321" y="-1105405"/>
              <a:chExt cx="2200648" cy="6238427"/>
            </a:xfrm>
          </p:grpSpPr>
          <p:sp>
            <p:nvSpPr>
              <p:cNvPr id="138" name="평행 사변형 137">
                <a:extLst>
                  <a:ext uri="{FF2B5EF4-FFF2-40B4-BE49-F238E27FC236}">
                    <a16:creationId xmlns:a16="http://schemas.microsoft.com/office/drawing/2014/main" id="{C76D7B41-5E62-4512-AF03-3432A1E45F24}"/>
                  </a:ext>
                </a:extLst>
              </p:cNvPr>
              <p:cNvSpPr/>
              <p:nvPr/>
            </p:nvSpPr>
            <p:spPr>
              <a:xfrm flipH="1">
                <a:off x="931518" y="-1105405"/>
                <a:ext cx="374664" cy="2540229"/>
              </a:xfrm>
              <a:prstGeom prst="parallelogram">
                <a:avLst/>
              </a:prstGeom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자유형 22">
                <a:extLst>
                  <a:ext uri="{FF2B5EF4-FFF2-40B4-BE49-F238E27FC236}">
                    <a16:creationId xmlns:a16="http://schemas.microsoft.com/office/drawing/2014/main" id="{33920345-9FF9-4ED0-BD76-8128510A1F71}"/>
                  </a:ext>
                </a:extLst>
              </p:cNvPr>
              <p:cNvSpPr/>
              <p:nvPr/>
            </p:nvSpPr>
            <p:spPr>
              <a:xfrm>
                <a:off x="106321" y="1262524"/>
                <a:ext cx="2200648" cy="3870498"/>
              </a:xfrm>
              <a:custGeom>
                <a:avLst/>
                <a:gdLst>
                  <a:gd name="connsiteX0" fmla="*/ 1311537 w 3376385"/>
                  <a:gd name="connsiteY0" fmla="*/ 157560 h 5037138"/>
                  <a:gd name="connsiteX1" fmla="*/ 1250782 w 3376385"/>
                  <a:gd name="connsiteY1" fmla="*/ 218315 h 5037138"/>
                  <a:gd name="connsiteX2" fmla="*/ 1311537 w 3376385"/>
                  <a:gd name="connsiteY2" fmla="*/ 279070 h 5037138"/>
                  <a:gd name="connsiteX3" fmla="*/ 2064845 w 3376385"/>
                  <a:gd name="connsiteY3" fmla="*/ 279070 h 5037138"/>
                  <a:gd name="connsiteX4" fmla="*/ 2125600 w 3376385"/>
                  <a:gd name="connsiteY4" fmla="*/ 218315 h 5037138"/>
                  <a:gd name="connsiteX5" fmla="*/ 2064845 w 3376385"/>
                  <a:gd name="connsiteY5" fmla="*/ 157560 h 5037138"/>
                  <a:gd name="connsiteX6" fmla="*/ 0 w 3376385"/>
                  <a:gd name="connsiteY6" fmla="*/ 0 h 5037138"/>
                  <a:gd name="connsiteX7" fmla="*/ 3376385 w 3376385"/>
                  <a:gd name="connsiteY7" fmla="*/ 0 h 5037138"/>
                  <a:gd name="connsiteX8" fmla="*/ 3376385 w 3376385"/>
                  <a:gd name="connsiteY8" fmla="*/ 5037138 h 5037138"/>
                  <a:gd name="connsiteX9" fmla="*/ 0 w 3376385"/>
                  <a:gd name="connsiteY9" fmla="*/ 5037138 h 503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76385" h="5037138">
                    <a:moveTo>
                      <a:pt x="1311537" y="157560"/>
                    </a:moveTo>
                    <a:cubicBezTo>
                      <a:pt x="1277983" y="157560"/>
                      <a:pt x="1250782" y="184761"/>
                      <a:pt x="1250782" y="218315"/>
                    </a:cubicBezTo>
                    <a:cubicBezTo>
                      <a:pt x="1250782" y="251869"/>
                      <a:pt x="1277983" y="279070"/>
                      <a:pt x="1311537" y="279070"/>
                    </a:cubicBezTo>
                    <a:lnTo>
                      <a:pt x="2064845" y="279070"/>
                    </a:lnTo>
                    <a:cubicBezTo>
                      <a:pt x="2098399" y="279070"/>
                      <a:pt x="2125600" y="251869"/>
                      <a:pt x="2125600" y="218315"/>
                    </a:cubicBezTo>
                    <a:cubicBezTo>
                      <a:pt x="2125600" y="184761"/>
                      <a:pt x="2098399" y="157560"/>
                      <a:pt x="2064845" y="157560"/>
                    </a:cubicBezTo>
                    <a:close/>
                    <a:moveTo>
                      <a:pt x="0" y="0"/>
                    </a:moveTo>
                    <a:lnTo>
                      <a:pt x="3376385" y="0"/>
                    </a:lnTo>
                    <a:lnTo>
                      <a:pt x="3376385" y="5037138"/>
                    </a:lnTo>
                    <a:lnTo>
                      <a:pt x="0" y="503713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평행 사변형 139">
                <a:extLst>
                  <a:ext uri="{FF2B5EF4-FFF2-40B4-BE49-F238E27FC236}">
                    <a16:creationId xmlns:a16="http://schemas.microsoft.com/office/drawing/2014/main" id="{21EC7E0F-A807-4794-8D74-DED1B80C8816}"/>
                  </a:ext>
                </a:extLst>
              </p:cNvPr>
              <p:cNvSpPr/>
              <p:nvPr/>
            </p:nvSpPr>
            <p:spPr>
              <a:xfrm>
                <a:off x="1063827" y="-1105405"/>
                <a:ext cx="376767" cy="2540229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사각형: 둥근 모서리 140">
                <a:extLst>
                  <a:ext uri="{FF2B5EF4-FFF2-40B4-BE49-F238E27FC236}">
                    <a16:creationId xmlns:a16="http://schemas.microsoft.com/office/drawing/2014/main" id="{CC817AFD-4396-4FD2-8480-AB70A16DB22F}"/>
                  </a:ext>
                </a:extLst>
              </p:cNvPr>
              <p:cNvSpPr/>
              <p:nvPr/>
            </p:nvSpPr>
            <p:spPr>
              <a:xfrm>
                <a:off x="195856" y="1599311"/>
                <a:ext cx="2044144" cy="3411728"/>
              </a:xfrm>
              <a:prstGeom prst="roundRect">
                <a:avLst>
                  <a:gd name="adj" fmla="val 59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A014E4F-3F1A-411D-9B15-D356E187CE63}"/>
                  </a:ext>
                </a:extLst>
              </p:cNvPr>
              <p:cNvSpPr txBox="1"/>
              <p:nvPr/>
            </p:nvSpPr>
            <p:spPr>
              <a:xfrm>
                <a:off x="740917" y="3878358"/>
                <a:ext cx="850772" cy="425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양성훈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144" name="그림 14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E5C793F-37D5-4067-8A83-6CD4F60D3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887" y="1821772"/>
                <a:ext cx="806287" cy="251293"/>
              </a:xfrm>
              <a:prstGeom prst="rect">
                <a:avLst/>
              </a:prstGeom>
            </p:spPr>
          </p:pic>
          <p:pic>
            <p:nvPicPr>
              <p:cNvPr id="145" name="그림 144" descr="식탁용기구, 플레이트, 접시, 표지판이(가) 표시된 사진&#10;&#10;자동 생성된 설명">
                <a:extLst>
                  <a:ext uri="{FF2B5EF4-FFF2-40B4-BE49-F238E27FC236}">
                    <a16:creationId xmlns:a16="http://schemas.microsoft.com/office/drawing/2014/main" id="{CB145D9B-840B-43F5-9F3D-EE43EC40C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484" y="4517638"/>
                <a:ext cx="1491637" cy="387213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DDCB6947-9330-49B8-93DB-ADE51441BF94}"/>
                  </a:ext>
                </a:extLst>
              </p:cNvPr>
              <p:cNvSpPr txBox="1"/>
              <p:nvPr/>
            </p:nvSpPr>
            <p:spPr>
              <a:xfrm>
                <a:off x="183538" y="1599312"/>
                <a:ext cx="632414" cy="383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G-3</a:t>
                </a:r>
                <a:endParaRPr lang="ko-KR" altLang="en-US" sz="1200" b="1" dirty="0">
                  <a:solidFill>
                    <a:schemeClr val="accent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152" name="그림 151" descr="남자, 여자, 사람들이(가) 표시된 사진&#10;&#10;자동 생성된 설명">
              <a:extLst>
                <a:ext uri="{FF2B5EF4-FFF2-40B4-BE49-F238E27FC236}">
                  <a16:creationId xmlns:a16="http://schemas.microsoft.com/office/drawing/2014/main" id="{58EC750A-00F8-4B0E-B341-AC254108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823" r="82368"/>
            <a:stretch/>
          </p:blipFill>
          <p:spPr>
            <a:xfrm>
              <a:off x="5965776" y="2494668"/>
              <a:ext cx="832073" cy="935452"/>
            </a:xfrm>
            <a:prstGeom prst="roundRect">
              <a:avLst>
                <a:gd name="adj" fmla="val 7845"/>
              </a:avLst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6205BCE-FB06-4ADA-8E26-CF33AF9E2822}"/>
              </a:ext>
            </a:extLst>
          </p:cNvPr>
          <p:cNvGrpSpPr/>
          <p:nvPr/>
        </p:nvGrpSpPr>
        <p:grpSpPr>
          <a:xfrm>
            <a:off x="7335793" y="-525780"/>
            <a:ext cx="1617938" cy="4511040"/>
            <a:chOff x="7335793" y="0"/>
            <a:chExt cx="1617938" cy="4511040"/>
          </a:xfrm>
        </p:grpSpPr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06A83129-6A51-439F-A03C-FBE123D06E4F}"/>
                </a:ext>
              </a:extLst>
            </p:cNvPr>
            <p:cNvGrpSpPr/>
            <p:nvPr/>
          </p:nvGrpSpPr>
          <p:grpSpPr>
            <a:xfrm>
              <a:off x="7335793" y="0"/>
              <a:ext cx="1617938" cy="4511040"/>
              <a:chOff x="106321" y="-1105405"/>
              <a:chExt cx="2200648" cy="6238427"/>
            </a:xfrm>
          </p:grpSpPr>
          <p:sp>
            <p:nvSpPr>
              <p:cNvPr id="108" name="평행 사변형 107">
                <a:extLst>
                  <a:ext uri="{FF2B5EF4-FFF2-40B4-BE49-F238E27FC236}">
                    <a16:creationId xmlns:a16="http://schemas.microsoft.com/office/drawing/2014/main" id="{CA4D1B37-018F-428F-99E3-B04085E1A0E7}"/>
                  </a:ext>
                </a:extLst>
              </p:cNvPr>
              <p:cNvSpPr/>
              <p:nvPr/>
            </p:nvSpPr>
            <p:spPr>
              <a:xfrm flipH="1">
                <a:off x="931518" y="-1105405"/>
                <a:ext cx="374664" cy="2540229"/>
              </a:xfrm>
              <a:prstGeom prst="parallelogram">
                <a:avLst/>
              </a:prstGeom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자유형 22">
                <a:extLst>
                  <a:ext uri="{FF2B5EF4-FFF2-40B4-BE49-F238E27FC236}">
                    <a16:creationId xmlns:a16="http://schemas.microsoft.com/office/drawing/2014/main" id="{6C78FA74-4442-4909-846E-A4F065D2D849}"/>
                  </a:ext>
                </a:extLst>
              </p:cNvPr>
              <p:cNvSpPr/>
              <p:nvPr/>
            </p:nvSpPr>
            <p:spPr>
              <a:xfrm>
                <a:off x="106321" y="1262524"/>
                <a:ext cx="2200648" cy="3870498"/>
              </a:xfrm>
              <a:custGeom>
                <a:avLst/>
                <a:gdLst>
                  <a:gd name="connsiteX0" fmla="*/ 1311537 w 3376385"/>
                  <a:gd name="connsiteY0" fmla="*/ 157560 h 5037138"/>
                  <a:gd name="connsiteX1" fmla="*/ 1250782 w 3376385"/>
                  <a:gd name="connsiteY1" fmla="*/ 218315 h 5037138"/>
                  <a:gd name="connsiteX2" fmla="*/ 1311537 w 3376385"/>
                  <a:gd name="connsiteY2" fmla="*/ 279070 h 5037138"/>
                  <a:gd name="connsiteX3" fmla="*/ 2064845 w 3376385"/>
                  <a:gd name="connsiteY3" fmla="*/ 279070 h 5037138"/>
                  <a:gd name="connsiteX4" fmla="*/ 2125600 w 3376385"/>
                  <a:gd name="connsiteY4" fmla="*/ 218315 h 5037138"/>
                  <a:gd name="connsiteX5" fmla="*/ 2064845 w 3376385"/>
                  <a:gd name="connsiteY5" fmla="*/ 157560 h 5037138"/>
                  <a:gd name="connsiteX6" fmla="*/ 0 w 3376385"/>
                  <a:gd name="connsiteY6" fmla="*/ 0 h 5037138"/>
                  <a:gd name="connsiteX7" fmla="*/ 3376385 w 3376385"/>
                  <a:gd name="connsiteY7" fmla="*/ 0 h 5037138"/>
                  <a:gd name="connsiteX8" fmla="*/ 3376385 w 3376385"/>
                  <a:gd name="connsiteY8" fmla="*/ 5037138 h 5037138"/>
                  <a:gd name="connsiteX9" fmla="*/ 0 w 3376385"/>
                  <a:gd name="connsiteY9" fmla="*/ 5037138 h 5037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76385" h="5037138">
                    <a:moveTo>
                      <a:pt x="1311537" y="157560"/>
                    </a:moveTo>
                    <a:cubicBezTo>
                      <a:pt x="1277983" y="157560"/>
                      <a:pt x="1250782" y="184761"/>
                      <a:pt x="1250782" y="218315"/>
                    </a:cubicBezTo>
                    <a:cubicBezTo>
                      <a:pt x="1250782" y="251869"/>
                      <a:pt x="1277983" y="279070"/>
                      <a:pt x="1311537" y="279070"/>
                    </a:cubicBezTo>
                    <a:lnTo>
                      <a:pt x="2064845" y="279070"/>
                    </a:lnTo>
                    <a:cubicBezTo>
                      <a:pt x="2098399" y="279070"/>
                      <a:pt x="2125600" y="251869"/>
                      <a:pt x="2125600" y="218315"/>
                    </a:cubicBezTo>
                    <a:cubicBezTo>
                      <a:pt x="2125600" y="184761"/>
                      <a:pt x="2098399" y="157560"/>
                      <a:pt x="2064845" y="157560"/>
                    </a:cubicBezTo>
                    <a:close/>
                    <a:moveTo>
                      <a:pt x="0" y="0"/>
                    </a:moveTo>
                    <a:lnTo>
                      <a:pt x="3376385" y="0"/>
                    </a:lnTo>
                    <a:lnTo>
                      <a:pt x="3376385" y="5037138"/>
                    </a:lnTo>
                    <a:lnTo>
                      <a:pt x="0" y="503713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평행 사변형 109">
                <a:extLst>
                  <a:ext uri="{FF2B5EF4-FFF2-40B4-BE49-F238E27FC236}">
                    <a16:creationId xmlns:a16="http://schemas.microsoft.com/office/drawing/2014/main" id="{22352FBC-AD2C-457F-ADD3-F898BB8B93A5}"/>
                  </a:ext>
                </a:extLst>
              </p:cNvPr>
              <p:cNvSpPr/>
              <p:nvPr/>
            </p:nvSpPr>
            <p:spPr>
              <a:xfrm>
                <a:off x="1063827" y="-1105405"/>
                <a:ext cx="376767" cy="2540229"/>
              </a:xfrm>
              <a:prstGeom prst="parallelogram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tx2"/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730D8432-3FCC-483D-A897-B44D205B1BEF}"/>
                  </a:ext>
                </a:extLst>
              </p:cNvPr>
              <p:cNvSpPr/>
              <p:nvPr/>
            </p:nvSpPr>
            <p:spPr>
              <a:xfrm>
                <a:off x="195856" y="1599311"/>
                <a:ext cx="2044144" cy="3411728"/>
              </a:xfrm>
              <a:prstGeom prst="roundRect">
                <a:avLst>
                  <a:gd name="adj" fmla="val 59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C4766AC-D37D-4EA7-AE7F-E938DC8F5628}"/>
                  </a:ext>
                </a:extLst>
              </p:cNvPr>
              <p:cNvSpPr txBox="1"/>
              <p:nvPr/>
            </p:nvSpPr>
            <p:spPr>
              <a:xfrm>
                <a:off x="777202" y="3869784"/>
                <a:ext cx="856972" cy="4256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박창현</a:t>
                </a:r>
                <a:endPara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114" name="그림 113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2C8B9482-6F7A-4679-9EBB-C5035D53B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887" y="1821772"/>
                <a:ext cx="806287" cy="251293"/>
              </a:xfrm>
              <a:prstGeom prst="rect">
                <a:avLst/>
              </a:prstGeom>
            </p:spPr>
          </p:pic>
          <p:pic>
            <p:nvPicPr>
              <p:cNvPr id="115" name="그림 114" descr="식탁용기구, 플레이트, 접시, 표지판이(가) 표시된 사진&#10;&#10;자동 생성된 설명">
                <a:extLst>
                  <a:ext uri="{FF2B5EF4-FFF2-40B4-BE49-F238E27FC236}">
                    <a16:creationId xmlns:a16="http://schemas.microsoft.com/office/drawing/2014/main" id="{9F338DBE-148C-4D97-B024-0EB5B671B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0484" y="4517638"/>
                <a:ext cx="1491637" cy="387213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0EDAE64-6E85-4EF6-A362-DAFB87EB6660}"/>
                  </a:ext>
                </a:extLst>
              </p:cNvPr>
              <p:cNvSpPr txBox="1"/>
              <p:nvPr/>
            </p:nvSpPr>
            <p:spPr>
              <a:xfrm>
                <a:off x="183538" y="1599312"/>
                <a:ext cx="632414" cy="383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G-3</a:t>
                </a:r>
                <a:endParaRPr lang="ko-KR" altLang="en-US" sz="1200" b="1" dirty="0">
                  <a:solidFill>
                    <a:schemeClr val="accent4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pic>
          <p:nvPicPr>
            <p:cNvPr id="154" name="그림 153" descr="남자, 실외, 사람, 물이(가) 표시된 사진&#10;&#10;자동 생성된 설명">
              <a:extLst>
                <a:ext uri="{FF2B5EF4-FFF2-40B4-BE49-F238E27FC236}">
                  <a16:creationId xmlns:a16="http://schemas.microsoft.com/office/drawing/2014/main" id="{B6943929-554B-483D-84E9-24096F613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511" y="2491465"/>
              <a:ext cx="825501" cy="946641"/>
            </a:xfrm>
            <a:prstGeom prst="roundRect">
              <a:avLst>
                <a:gd name="adj" fmla="val 8191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247932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9;p43">
            <a:extLst>
              <a:ext uri="{FF2B5EF4-FFF2-40B4-BE49-F238E27FC236}">
                <a16:creationId xmlns:a16="http://schemas.microsoft.com/office/drawing/2014/main" id="{D4BC5ADE-0C7E-469D-9D2A-3FA838066D7A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Google Shape;323;p38">
            <a:extLst>
              <a:ext uri="{FF2B5EF4-FFF2-40B4-BE49-F238E27FC236}">
                <a16:creationId xmlns:a16="http://schemas.microsoft.com/office/drawing/2014/main" id="{9AD20791-A1A7-45CF-9E63-1A09D7209A90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B0B8C-0872-4EFC-818A-0E144011184C}"/>
              </a:ext>
            </a:extLst>
          </p:cNvPr>
          <p:cNvSpPr txBox="1"/>
          <p:nvPr/>
        </p:nvSpPr>
        <p:spPr>
          <a:xfrm>
            <a:off x="744500" y="187029"/>
            <a:ext cx="1518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모델링</a:t>
            </a:r>
            <a:endParaRPr lang="ko-KR" altLang="en-US" sz="12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5A5BACE-2661-47E0-82A7-03F7FBC10A69}"/>
              </a:ext>
            </a:extLst>
          </p:cNvPr>
          <p:cNvCxnSpPr>
            <a:cxnSpLocks/>
          </p:cNvCxnSpPr>
          <p:nvPr/>
        </p:nvCxnSpPr>
        <p:spPr>
          <a:xfrm>
            <a:off x="3823545" y="2007197"/>
            <a:ext cx="1243163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Google Shape;429;p43">
            <a:extLst>
              <a:ext uri="{FF2B5EF4-FFF2-40B4-BE49-F238E27FC236}">
                <a16:creationId xmlns:a16="http://schemas.microsoft.com/office/drawing/2014/main" id="{C98E4692-C1F3-4773-8727-B68B7D1E73E0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050951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 및 형태소 분석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C540BAC1-F8D4-420F-B2B5-B34FC7016EB6}"/>
              </a:ext>
            </a:extLst>
          </p:cNvPr>
          <p:cNvSpPr/>
          <p:nvPr/>
        </p:nvSpPr>
        <p:spPr>
          <a:xfrm rot="19834339">
            <a:off x="1959508" y="2840016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429;p43">
            <a:extLst>
              <a:ext uri="{FF2B5EF4-FFF2-40B4-BE49-F238E27FC236}">
                <a16:creationId xmlns:a16="http://schemas.microsoft.com/office/drawing/2014/main" id="{1B791A87-3B7B-479D-B17B-E4C2489EA435}"/>
              </a:ext>
            </a:extLst>
          </p:cNvPr>
          <p:cNvSpPr txBox="1">
            <a:spLocks/>
          </p:cNvSpPr>
          <p:nvPr/>
        </p:nvSpPr>
        <p:spPr>
          <a:xfrm>
            <a:off x="2166989" y="2720780"/>
            <a:ext cx="97034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불용어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제거</a:t>
            </a:r>
          </a:p>
        </p:txBody>
      </p:sp>
      <p:sp>
        <p:nvSpPr>
          <p:cNvPr id="37" name="이등변 삼각형 36">
            <a:extLst>
              <a:ext uri="{FF2B5EF4-FFF2-40B4-BE49-F238E27FC236}">
                <a16:creationId xmlns:a16="http://schemas.microsoft.com/office/drawing/2014/main" id="{8AE97A6C-A44C-4ED4-AEEA-4BC49DF3A616}"/>
              </a:ext>
            </a:extLst>
          </p:cNvPr>
          <p:cNvSpPr/>
          <p:nvPr/>
        </p:nvSpPr>
        <p:spPr>
          <a:xfrm rot="19834339">
            <a:off x="1960401" y="3127581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Google Shape;429;p43">
            <a:extLst>
              <a:ext uri="{FF2B5EF4-FFF2-40B4-BE49-F238E27FC236}">
                <a16:creationId xmlns:a16="http://schemas.microsoft.com/office/drawing/2014/main" id="{8A1705DD-225D-4FC5-94EF-4D3D8C824B36}"/>
              </a:ext>
            </a:extLst>
          </p:cNvPr>
          <p:cNvSpPr txBox="1">
            <a:spLocks/>
          </p:cNvSpPr>
          <p:nvPr/>
        </p:nvSpPr>
        <p:spPr>
          <a:xfrm>
            <a:off x="2155181" y="3021045"/>
            <a:ext cx="1448585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글자 단어 제거</a:t>
            </a:r>
          </a:p>
        </p:txBody>
      </p:sp>
      <p:sp>
        <p:nvSpPr>
          <p:cNvPr id="41" name="이등변 삼각형 40">
            <a:extLst>
              <a:ext uri="{FF2B5EF4-FFF2-40B4-BE49-F238E27FC236}">
                <a16:creationId xmlns:a16="http://schemas.microsoft.com/office/drawing/2014/main" id="{03F79D9B-D658-449B-81C3-18F62B5579B4}"/>
              </a:ext>
            </a:extLst>
          </p:cNvPr>
          <p:cNvSpPr/>
          <p:nvPr/>
        </p:nvSpPr>
        <p:spPr>
          <a:xfrm rot="19834339">
            <a:off x="1959507" y="3433675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Google Shape;429;p43">
            <a:extLst>
              <a:ext uri="{FF2B5EF4-FFF2-40B4-BE49-F238E27FC236}">
                <a16:creationId xmlns:a16="http://schemas.microsoft.com/office/drawing/2014/main" id="{89522ABC-DF0F-4C28-9716-C4F868DAD0B2}"/>
              </a:ext>
            </a:extLst>
          </p:cNvPr>
          <p:cNvSpPr txBox="1">
            <a:spLocks/>
          </p:cNvSpPr>
          <p:nvPr/>
        </p:nvSpPr>
        <p:spPr>
          <a:xfrm>
            <a:off x="2154287" y="3327139"/>
            <a:ext cx="1448585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특수 문자 제거</a:t>
            </a:r>
          </a:p>
        </p:txBody>
      </p:sp>
      <p:sp>
        <p:nvSpPr>
          <p:cNvPr id="7" name="Google Shape;429;p43">
            <a:extLst>
              <a:ext uri="{FF2B5EF4-FFF2-40B4-BE49-F238E27FC236}">
                <a16:creationId xmlns:a16="http://schemas.microsoft.com/office/drawing/2014/main" id="{1C9AE396-72EE-4769-BDA4-48F8872FDAAA}"/>
              </a:ext>
            </a:extLst>
          </p:cNvPr>
          <p:cNvSpPr txBox="1">
            <a:spLocks/>
          </p:cNvSpPr>
          <p:nvPr/>
        </p:nvSpPr>
        <p:spPr>
          <a:xfrm>
            <a:off x="5168491" y="2432760"/>
            <a:ext cx="1997427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Mecab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형태소 분석기 사용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E1298DB1-9204-4AF0-A61A-F2BB25D0AD3D}"/>
              </a:ext>
            </a:extLst>
          </p:cNvPr>
          <p:cNvSpPr/>
          <p:nvPr/>
        </p:nvSpPr>
        <p:spPr>
          <a:xfrm rot="19834339">
            <a:off x="5109764" y="2888097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Google Shape;429;p43">
            <a:extLst>
              <a:ext uri="{FF2B5EF4-FFF2-40B4-BE49-F238E27FC236}">
                <a16:creationId xmlns:a16="http://schemas.microsoft.com/office/drawing/2014/main" id="{52351829-E377-4F64-9B49-7AD085ED1F85}"/>
              </a:ext>
            </a:extLst>
          </p:cNvPr>
          <p:cNvSpPr txBox="1">
            <a:spLocks/>
          </p:cNvSpPr>
          <p:nvPr/>
        </p:nvSpPr>
        <p:spPr>
          <a:xfrm>
            <a:off x="5304544" y="2781561"/>
            <a:ext cx="2126005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C++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기반의 분석기로 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형태소 분석기보다 빠름</a:t>
            </a: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52606F23-7FF3-4C5C-947E-E3EC36734400}"/>
              </a:ext>
            </a:extLst>
          </p:cNvPr>
          <p:cNvSpPr/>
          <p:nvPr/>
        </p:nvSpPr>
        <p:spPr>
          <a:xfrm rot="19834339">
            <a:off x="5109764" y="3402523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Google Shape;429;p43">
            <a:extLst>
              <a:ext uri="{FF2B5EF4-FFF2-40B4-BE49-F238E27FC236}">
                <a16:creationId xmlns:a16="http://schemas.microsoft.com/office/drawing/2014/main" id="{3418BD22-C340-4768-945A-AA207B2774AD}"/>
              </a:ext>
            </a:extLst>
          </p:cNvPr>
          <p:cNvSpPr txBox="1">
            <a:spLocks/>
          </p:cNvSpPr>
          <p:nvPr/>
        </p:nvSpPr>
        <p:spPr>
          <a:xfrm>
            <a:off x="5304544" y="3295987"/>
            <a:ext cx="2576419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형태소 분석기에 비해 좋은 성능</a:t>
            </a: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57495C10-479A-43C3-B3C0-2768E346C8EB}"/>
              </a:ext>
            </a:extLst>
          </p:cNvPr>
          <p:cNvSpPr/>
          <p:nvPr/>
        </p:nvSpPr>
        <p:spPr>
          <a:xfrm rot="19834339">
            <a:off x="5109764" y="3725631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Google Shape;429;p43">
            <a:extLst>
              <a:ext uri="{FF2B5EF4-FFF2-40B4-BE49-F238E27FC236}">
                <a16:creationId xmlns:a16="http://schemas.microsoft.com/office/drawing/2014/main" id="{A33B0815-73DA-423C-91CF-0AAC6966A6B4}"/>
              </a:ext>
            </a:extLst>
          </p:cNvPr>
          <p:cNvSpPr txBox="1">
            <a:spLocks/>
          </p:cNvSpPr>
          <p:nvPr/>
        </p:nvSpPr>
        <p:spPr>
          <a:xfrm>
            <a:off x="5304544" y="3619095"/>
            <a:ext cx="2576419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사전에 등록 및 수정 가능</a:t>
            </a: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6D26A5E4-101D-425E-8F9F-1811F67E3EEE}"/>
              </a:ext>
            </a:extLst>
          </p:cNvPr>
          <p:cNvSpPr/>
          <p:nvPr/>
        </p:nvSpPr>
        <p:spPr>
          <a:xfrm rot="19834339">
            <a:off x="1958613" y="3736365"/>
            <a:ext cx="138282" cy="12295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Google Shape;429;p43">
            <a:extLst>
              <a:ext uri="{FF2B5EF4-FFF2-40B4-BE49-F238E27FC236}">
                <a16:creationId xmlns:a16="http://schemas.microsoft.com/office/drawing/2014/main" id="{8DCD7AED-A8AE-4E8D-8FDF-4B5A87D5CA66}"/>
              </a:ext>
            </a:extLst>
          </p:cNvPr>
          <p:cNvSpPr txBox="1">
            <a:spLocks/>
          </p:cNvSpPr>
          <p:nvPr/>
        </p:nvSpPr>
        <p:spPr>
          <a:xfrm>
            <a:off x="2153393" y="3629829"/>
            <a:ext cx="1448585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공백 제거</a:t>
            </a:r>
          </a:p>
        </p:txBody>
      </p:sp>
      <p:sp>
        <p:nvSpPr>
          <p:cNvPr id="3" name="Google Shape;429;p43">
            <a:extLst>
              <a:ext uri="{FF2B5EF4-FFF2-40B4-BE49-F238E27FC236}">
                <a16:creationId xmlns:a16="http://schemas.microsoft.com/office/drawing/2014/main" id="{62A81400-044C-40D5-AA79-957CA0074DE9}"/>
              </a:ext>
            </a:extLst>
          </p:cNvPr>
          <p:cNvSpPr txBox="1">
            <a:spLocks/>
          </p:cNvSpPr>
          <p:nvPr/>
        </p:nvSpPr>
        <p:spPr>
          <a:xfrm>
            <a:off x="2418016" y="2160398"/>
            <a:ext cx="796253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B6E6F6-5A0A-49BF-BFBB-11161B3B7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85" y="1518886"/>
            <a:ext cx="680466" cy="647224"/>
          </a:xfrm>
          <a:prstGeom prst="rect">
            <a:avLst/>
          </a:prstGeom>
        </p:spPr>
      </p:pic>
      <p:sp>
        <p:nvSpPr>
          <p:cNvPr id="9" name="Google Shape;429;p43">
            <a:extLst>
              <a:ext uri="{FF2B5EF4-FFF2-40B4-BE49-F238E27FC236}">
                <a16:creationId xmlns:a16="http://schemas.microsoft.com/office/drawing/2014/main" id="{72DDA753-2E78-4C60-BA7A-B1CE1CBE1A52}"/>
              </a:ext>
            </a:extLst>
          </p:cNvPr>
          <p:cNvSpPr txBox="1">
            <a:spLocks/>
          </p:cNvSpPr>
          <p:nvPr/>
        </p:nvSpPr>
        <p:spPr>
          <a:xfrm>
            <a:off x="5667811" y="2156392"/>
            <a:ext cx="998788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형태소 분석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DD1599-AAEA-4C49-AE1C-BA30C1782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17" y="1511303"/>
            <a:ext cx="647224" cy="647224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F0E13D31-555E-413C-BB6C-8C8B4763F3C0}"/>
              </a:ext>
            </a:extLst>
          </p:cNvPr>
          <p:cNvGrpSpPr/>
          <p:nvPr/>
        </p:nvGrpSpPr>
        <p:grpSpPr>
          <a:xfrm>
            <a:off x="169191" y="670858"/>
            <a:ext cx="2483522" cy="67410"/>
            <a:chOff x="159665" y="582725"/>
            <a:chExt cx="2055464" cy="7457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3AB4BF3D-F43C-4858-A270-84648B233EE3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F23B7D6-D030-4662-BBAD-F22D2594BFED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Google Shape;429;p43">
            <a:extLst>
              <a:ext uri="{FF2B5EF4-FFF2-40B4-BE49-F238E27FC236}">
                <a16:creationId xmlns:a16="http://schemas.microsoft.com/office/drawing/2014/main" id="{182A9E20-56C3-4B05-8AA4-B1DB81955CCF}"/>
              </a:ext>
            </a:extLst>
          </p:cNvPr>
          <p:cNvSpPr txBox="1">
            <a:spLocks/>
          </p:cNvSpPr>
          <p:nvPr/>
        </p:nvSpPr>
        <p:spPr>
          <a:xfrm>
            <a:off x="1937328" y="1085895"/>
            <a:ext cx="286903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소화가 안돼요</a:t>
            </a:r>
          </a:p>
        </p:txBody>
      </p:sp>
      <p:sp>
        <p:nvSpPr>
          <p:cNvPr id="17" name="Google Shape;429;p43">
            <a:extLst>
              <a:ext uri="{FF2B5EF4-FFF2-40B4-BE49-F238E27FC236}">
                <a16:creationId xmlns:a16="http://schemas.microsoft.com/office/drawing/2014/main" id="{81D13D55-021F-47BC-92F4-D4317F0368D9}"/>
              </a:ext>
            </a:extLst>
          </p:cNvPr>
          <p:cNvSpPr txBox="1">
            <a:spLocks/>
          </p:cNvSpPr>
          <p:nvPr/>
        </p:nvSpPr>
        <p:spPr>
          <a:xfrm>
            <a:off x="5320042" y="1052810"/>
            <a:ext cx="286903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돼요</a:t>
            </a:r>
          </a:p>
        </p:txBody>
      </p:sp>
    </p:spTree>
    <p:extLst>
      <p:ext uri="{BB962C8B-B14F-4D97-AF65-F5344CB8AC3E}">
        <p14:creationId xmlns:p14="http://schemas.microsoft.com/office/powerpoint/2010/main" val="265375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9;p43">
            <a:extLst>
              <a:ext uri="{FF2B5EF4-FFF2-40B4-BE49-F238E27FC236}">
                <a16:creationId xmlns:a16="http://schemas.microsoft.com/office/drawing/2014/main" id="{D4BC5ADE-0C7E-469D-9D2A-3FA838066D7A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Google Shape;323;p38">
            <a:extLst>
              <a:ext uri="{FF2B5EF4-FFF2-40B4-BE49-F238E27FC236}">
                <a16:creationId xmlns:a16="http://schemas.microsoft.com/office/drawing/2014/main" id="{9AD20791-A1A7-45CF-9E63-1A09D7209A90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B0B8C-0872-4EFC-818A-0E144011184C}"/>
              </a:ext>
            </a:extLst>
          </p:cNvPr>
          <p:cNvSpPr txBox="1"/>
          <p:nvPr/>
        </p:nvSpPr>
        <p:spPr>
          <a:xfrm>
            <a:off x="744500" y="187029"/>
            <a:ext cx="1518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모델링</a:t>
            </a:r>
            <a:endParaRPr lang="ko-KR" altLang="en-US" sz="12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5A5BACE-2661-47E0-82A7-03F7FBC10A69}"/>
              </a:ext>
            </a:extLst>
          </p:cNvPr>
          <p:cNvCxnSpPr>
            <a:cxnSpLocks/>
          </p:cNvCxnSpPr>
          <p:nvPr/>
        </p:nvCxnSpPr>
        <p:spPr>
          <a:xfrm flipV="1">
            <a:off x="5533644" y="2250137"/>
            <a:ext cx="620413" cy="1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Google Shape;429;p43">
            <a:extLst>
              <a:ext uri="{FF2B5EF4-FFF2-40B4-BE49-F238E27FC236}">
                <a16:creationId xmlns:a16="http://schemas.microsoft.com/office/drawing/2014/main" id="{EB73203B-D8B2-4502-9300-7EA56D93C3A0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567260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진료과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질병 분류 모델</a:t>
            </a:r>
          </a:p>
        </p:txBody>
      </p:sp>
      <p:sp>
        <p:nvSpPr>
          <p:cNvPr id="4" name="Google Shape;429;p43">
            <a:extLst>
              <a:ext uri="{FF2B5EF4-FFF2-40B4-BE49-F238E27FC236}">
                <a16:creationId xmlns:a16="http://schemas.microsoft.com/office/drawing/2014/main" id="{79241DAF-3559-4424-AA72-23E974177A56}"/>
              </a:ext>
            </a:extLst>
          </p:cNvPr>
          <p:cNvSpPr txBox="1">
            <a:spLocks/>
          </p:cNvSpPr>
          <p:nvPr/>
        </p:nvSpPr>
        <p:spPr>
          <a:xfrm>
            <a:off x="3052967" y="2827547"/>
            <a:ext cx="286903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Input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들어온 질문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증상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맞는 진료과 분류 후 데이터베이스에서 해당 진료과만 불러옴</a:t>
            </a:r>
          </a:p>
        </p:txBody>
      </p:sp>
      <p:sp>
        <p:nvSpPr>
          <p:cNvPr id="6" name="Google Shape;429;p43">
            <a:extLst>
              <a:ext uri="{FF2B5EF4-FFF2-40B4-BE49-F238E27FC236}">
                <a16:creationId xmlns:a16="http://schemas.microsoft.com/office/drawing/2014/main" id="{68325154-71FD-4EE3-B533-D937B0EF2188}"/>
              </a:ext>
            </a:extLst>
          </p:cNvPr>
          <p:cNvSpPr txBox="1">
            <a:spLocks/>
          </p:cNvSpPr>
          <p:nvPr/>
        </p:nvSpPr>
        <p:spPr>
          <a:xfrm>
            <a:off x="3484509" y="2561846"/>
            <a:ext cx="1699253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진료과 분류 모델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3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MLP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35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C20226-3EAA-4D32-8174-903712E0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158" y="1978875"/>
            <a:ext cx="555763" cy="555763"/>
          </a:xfrm>
          <a:prstGeom prst="rect">
            <a:avLst/>
          </a:prstGeom>
        </p:spPr>
      </p:pic>
      <p:sp>
        <p:nvSpPr>
          <p:cNvPr id="35" name="Google Shape;429;p43">
            <a:extLst>
              <a:ext uri="{FF2B5EF4-FFF2-40B4-BE49-F238E27FC236}">
                <a16:creationId xmlns:a16="http://schemas.microsoft.com/office/drawing/2014/main" id="{4D75CEE6-68C1-4C5D-BABD-B2B8E92CF408}"/>
              </a:ext>
            </a:extLst>
          </p:cNvPr>
          <p:cNvSpPr txBox="1">
            <a:spLocks/>
          </p:cNvSpPr>
          <p:nvPr/>
        </p:nvSpPr>
        <p:spPr>
          <a:xfrm>
            <a:off x="827619" y="2593669"/>
            <a:ext cx="1448099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형태소 분석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Mecab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35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4F116F9-DBF4-474C-8470-2EE6375D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30" y="1969752"/>
            <a:ext cx="647224" cy="647224"/>
          </a:xfrm>
          <a:prstGeom prst="rect">
            <a:avLst/>
          </a:prstGeom>
        </p:spPr>
      </p:pic>
      <p:sp>
        <p:nvSpPr>
          <p:cNvPr id="15" name="Google Shape;429;p43">
            <a:extLst>
              <a:ext uri="{FF2B5EF4-FFF2-40B4-BE49-F238E27FC236}">
                <a16:creationId xmlns:a16="http://schemas.microsoft.com/office/drawing/2014/main" id="{F8D63761-0999-4BF4-981E-20CEAF818ABA}"/>
              </a:ext>
            </a:extLst>
          </p:cNvPr>
          <p:cNvSpPr txBox="1">
            <a:spLocks/>
          </p:cNvSpPr>
          <p:nvPr/>
        </p:nvSpPr>
        <p:spPr>
          <a:xfrm>
            <a:off x="6082036" y="2896194"/>
            <a:ext cx="237806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진료과 분류 모델과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input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맞는 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질병명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개만 출력되도록 설정</a:t>
            </a:r>
          </a:p>
        </p:txBody>
      </p:sp>
      <p:sp>
        <p:nvSpPr>
          <p:cNvPr id="16" name="Google Shape;429;p43">
            <a:extLst>
              <a:ext uri="{FF2B5EF4-FFF2-40B4-BE49-F238E27FC236}">
                <a16:creationId xmlns:a16="http://schemas.microsoft.com/office/drawing/2014/main" id="{24399B50-5873-456F-A833-BD3D4C29F1C6}"/>
              </a:ext>
            </a:extLst>
          </p:cNvPr>
          <p:cNvSpPr txBox="1">
            <a:spLocks/>
          </p:cNvSpPr>
          <p:nvPr/>
        </p:nvSpPr>
        <p:spPr>
          <a:xfrm>
            <a:off x="6410189" y="2579986"/>
            <a:ext cx="1699253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질병 선별 모델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3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BM25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35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6F3A681-7E2F-497E-A20A-065D42EFA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21" y="1926526"/>
            <a:ext cx="624927" cy="647224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628CBA0-0E90-4D3E-8A4C-305C7B124A56}"/>
              </a:ext>
            </a:extLst>
          </p:cNvPr>
          <p:cNvCxnSpPr>
            <a:cxnSpLocks/>
          </p:cNvCxnSpPr>
          <p:nvPr/>
        </p:nvCxnSpPr>
        <p:spPr>
          <a:xfrm flipV="1">
            <a:off x="2590801" y="2256756"/>
            <a:ext cx="620413" cy="1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1568527-5945-47AB-8EF3-5130883057F9}"/>
              </a:ext>
            </a:extLst>
          </p:cNvPr>
          <p:cNvGrpSpPr/>
          <p:nvPr/>
        </p:nvGrpSpPr>
        <p:grpSpPr>
          <a:xfrm>
            <a:off x="169191" y="670858"/>
            <a:ext cx="2916000" cy="67410"/>
            <a:chOff x="159665" y="582725"/>
            <a:chExt cx="2055464" cy="7457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C7DDD5F-917A-4C4C-88BD-6B89552F6D07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6922134-1422-4968-8A89-700DE6A13D8B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Google Shape;429;p43">
            <a:extLst>
              <a:ext uri="{FF2B5EF4-FFF2-40B4-BE49-F238E27FC236}">
                <a16:creationId xmlns:a16="http://schemas.microsoft.com/office/drawing/2014/main" id="{86FEBBC1-AE78-4A0F-8DEB-DE965A919012}"/>
              </a:ext>
            </a:extLst>
          </p:cNvPr>
          <p:cNvSpPr txBox="1">
            <a:spLocks/>
          </p:cNvSpPr>
          <p:nvPr/>
        </p:nvSpPr>
        <p:spPr>
          <a:xfrm>
            <a:off x="711973" y="1498042"/>
            <a:ext cx="286903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돼요</a:t>
            </a:r>
          </a:p>
        </p:txBody>
      </p:sp>
      <p:sp>
        <p:nvSpPr>
          <p:cNvPr id="8" name="Google Shape;429;p43">
            <a:extLst>
              <a:ext uri="{FF2B5EF4-FFF2-40B4-BE49-F238E27FC236}">
                <a16:creationId xmlns:a16="http://schemas.microsoft.com/office/drawing/2014/main" id="{C2C8FD9F-3FF0-49F5-8A4F-0F7EFFBAA68B}"/>
              </a:ext>
            </a:extLst>
          </p:cNvPr>
          <p:cNvSpPr txBox="1">
            <a:spLocks/>
          </p:cNvSpPr>
          <p:nvPr/>
        </p:nvSpPr>
        <p:spPr>
          <a:xfrm>
            <a:off x="3835730" y="1495786"/>
            <a:ext cx="286903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내과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Google Shape;429;p43">
            <a:extLst>
              <a:ext uri="{FF2B5EF4-FFF2-40B4-BE49-F238E27FC236}">
                <a16:creationId xmlns:a16="http://schemas.microsoft.com/office/drawing/2014/main" id="{EAEE7E09-F148-42BA-84EE-C90744ECF7F0}"/>
              </a:ext>
            </a:extLst>
          </p:cNvPr>
          <p:cNvSpPr txBox="1">
            <a:spLocks/>
          </p:cNvSpPr>
          <p:nvPr/>
        </p:nvSpPr>
        <p:spPr>
          <a:xfrm>
            <a:off x="6841551" y="1234965"/>
            <a:ext cx="286903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내과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Google Shape;429;p43">
            <a:extLst>
              <a:ext uri="{FF2B5EF4-FFF2-40B4-BE49-F238E27FC236}">
                <a16:creationId xmlns:a16="http://schemas.microsoft.com/office/drawing/2014/main" id="{2E8579E5-3BC9-44F2-BE38-2DFE0D432515}"/>
              </a:ext>
            </a:extLst>
          </p:cNvPr>
          <p:cNvSpPr txBox="1">
            <a:spLocks/>
          </p:cNvSpPr>
          <p:nvPr/>
        </p:nvSpPr>
        <p:spPr>
          <a:xfrm>
            <a:off x="6825223" y="1549607"/>
            <a:ext cx="286903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소화불량</a:t>
            </a:r>
          </a:p>
        </p:txBody>
      </p:sp>
    </p:spTree>
    <p:extLst>
      <p:ext uri="{BB962C8B-B14F-4D97-AF65-F5344CB8AC3E}">
        <p14:creationId xmlns:p14="http://schemas.microsoft.com/office/powerpoint/2010/main" val="2315503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9;p43">
            <a:extLst>
              <a:ext uri="{FF2B5EF4-FFF2-40B4-BE49-F238E27FC236}">
                <a16:creationId xmlns:a16="http://schemas.microsoft.com/office/drawing/2014/main" id="{D4BC5ADE-0C7E-469D-9D2A-3FA838066D7A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Google Shape;323;p38">
            <a:extLst>
              <a:ext uri="{FF2B5EF4-FFF2-40B4-BE49-F238E27FC236}">
                <a16:creationId xmlns:a16="http://schemas.microsoft.com/office/drawing/2014/main" id="{9AD20791-A1A7-45CF-9E63-1A09D7209A90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B0B8C-0872-4EFC-818A-0E144011184C}"/>
              </a:ext>
            </a:extLst>
          </p:cNvPr>
          <p:cNvSpPr txBox="1"/>
          <p:nvPr/>
        </p:nvSpPr>
        <p:spPr>
          <a:xfrm>
            <a:off x="744500" y="187029"/>
            <a:ext cx="1518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모델링</a:t>
            </a:r>
            <a:endParaRPr lang="ko-KR" altLang="en-US" sz="12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Google Shape;429;p43">
            <a:extLst>
              <a:ext uri="{FF2B5EF4-FFF2-40B4-BE49-F238E27FC236}">
                <a16:creationId xmlns:a16="http://schemas.microsoft.com/office/drawing/2014/main" id="{EB73203B-D8B2-4502-9300-7EA56D93C3A0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567260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진료과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분류 모델</a:t>
            </a:r>
          </a:p>
        </p:txBody>
      </p:sp>
      <p:sp>
        <p:nvSpPr>
          <p:cNvPr id="6" name="Google Shape;429;p43">
            <a:extLst>
              <a:ext uri="{FF2B5EF4-FFF2-40B4-BE49-F238E27FC236}">
                <a16:creationId xmlns:a16="http://schemas.microsoft.com/office/drawing/2014/main" id="{68325154-71FD-4EE3-B533-D937B0EF2188}"/>
              </a:ext>
            </a:extLst>
          </p:cNvPr>
          <p:cNvSpPr txBox="1">
            <a:spLocks/>
          </p:cNvSpPr>
          <p:nvPr/>
        </p:nvSpPr>
        <p:spPr>
          <a:xfrm>
            <a:off x="3304893" y="1620468"/>
            <a:ext cx="1699253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진료과 분류 모델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13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MLP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35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C20226-3EAA-4D32-8174-903712E0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765" y="1013566"/>
            <a:ext cx="555763" cy="555763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B1568527-5945-47AB-8EF3-5130883057F9}"/>
              </a:ext>
            </a:extLst>
          </p:cNvPr>
          <p:cNvGrpSpPr/>
          <p:nvPr/>
        </p:nvGrpSpPr>
        <p:grpSpPr>
          <a:xfrm>
            <a:off x="169191" y="670858"/>
            <a:ext cx="2916000" cy="67410"/>
            <a:chOff x="159665" y="582725"/>
            <a:chExt cx="2055464" cy="7457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C7DDD5F-917A-4C4C-88BD-6B89552F6D07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26922134-1422-4968-8A89-700DE6A13D8B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Google Shape;429;p43">
            <a:extLst>
              <a:ext uri="{FF2B5EF4-FFF2-40B4-BE49-F238E27FC236}">
                <a16:creationId xmlns:a16="http://schemas.microsoft.com/office/drawing/2014/main" id="{9709CBBF-AC4A-4DB4-AF08-C8D8288CB0D5}"/>
              </a:ext>
            </a:extLst>
          </p:cNvPr>
          <p:cNvSpPr txBox="1">
            <a:spLocks/>
          </p:cNvSpPr>
          <p:nvPr/>
        </p:nvSpPr>
        <p:spPr>
          <a:xfrm>
            <a:off x="5051641" y="1208512"/>
            <a:ext cx="1699253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Why??</a:t>
            </a:r>
            <a:endParaRPr lang="ko-KR" altLang="en-US" sz="135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DF5F8C2-1F9E-4A9B-95E4-95C9EFC7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6" y="2010936"/>
            <a:ext cx="8020050" cy="202637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0215E1-8DD8-466A-A025-FF29F2A91F75}"/>
              </a:ext>
            </a:extLst>
          </p:cNvPr>
          <p:cNvSpPr/>
          <p:nvPr/>
        </p:nvSpPr>
        <p:spPr>
          <a:xfrm>
            <a:off x="636107" y="2346889"/>
            <a:ext cx="8031159" cy="276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81A939A-96D5-461C-9387-AA8472F9C9B9}"/>
              </a:ext>
            </a:extLst>
          </p:cNvPr>
          <p:cNvSpPr/>
          <p:nvPr/>
        </p:nvSpPr>
        <p:spPr>
          <a:xfrm>
            <a:off x="629386" y="3686898"/>
            <a:ext cx="8031159" cy="2511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46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9;p43">
            <a:extLst>
              <a:ext uri="{FF2B5EF4-FFF2-40B4-BE49-F238E27FC236}">
                <a16:creationId xmlns:a16="http://schemas.microsoft.com/office/drawing/2014/main" id="{D4BC5ADE-0C7E-469D-9D2A-3FA838066D7A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Google Shape;323;p38">
            <a:extLst>
              <a:ext uri="{FF2B5EF4-FFF2-40B4-BE49-F238E27FC236}">
                <a16:creationId xmlns:a16="http://schemas.microsoft.com/office/drawing/2014/main" id="{9AD20791-A1A7-45CF-9E63-1A09D7209A90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B0B8C-0872-4EFC-818A-0E144011184C}"/>
              </a:ext>
            </a:extLst>
          </p:cNvPr>
          <p:cNvSpPr txBox="1"/>
          <p:nvPr/>
        </p:nvSpPr>
        <p:spPr>
          <a:xfrm>
            <a:off x="744500" y="187029"/>
            <a:ext cx="1518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모델링</a:t>
            </a:r>
            <a:endParaRPr lang="ko-KR" altLang="en-US" sz="12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Google Shape;429;p43">
            <a:extLst>
              <a:ext uri="{FF2B5EF4-FFF2-40B4-BE49-F238E27FC236}">
                <a16:creationId xmlns:a16="http://schemas.microsoft.com/office/drawing/2014/main" id="{EB73203B-D8B2-4502-9300-7EA56D93C3A0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진료과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분류 모델</a:t>
            </a:r>
          </a:p>
        </p:txBody>
      </p:sp>
      <p:sp>
        <p:nvSpPr>
          <p:cNvPr id="19" name="Google Shape;429;p43">
            <a:extLst>
              <a:ext uri="{FF2B5EF4-FFF2-40B4-BE49-F238E27FC236}">
                <a16:creationId xmlns:a16="http://schemas.microsoft.com/office/drawing/2014/main" id="{B7228F02-546D-4F69-A500-56B36DB42617}"/>
              </a:ext>
            </a:extLst>
          </p:cNvPr>
          <p:cNvSpPr txBox="1">
            <a:spLocks/>
          </p:cNvSpPr>
          <p:nvPr/>
        </p:nvSpPr>
        <p:spPr>
          <a:xfrm>
            <a:off x="2921890" y="1060340"/>
            <a:ext cx="3528819" cy="2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TensorFlow 2.0</a:t>
            </a:r>
            <a:r>
              <a:rPr lang="ko-KR" altLang="en-US" sz="1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신경망 모델 사용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AA67DC-6942-48B8-8374-C856C3F5FE74}"/>
              </a:ext>
            </a:extLst>
          </p:cNvPr>
          <p:cNvGrpSpPr/>
          <p:nvPr/>
        </p:nvGrpSpPr>
        <p:grpSpPr>
          <a:xfrm>
            <a:off x="1499577" y="1593396"/>
            <a:ext cx="6144846" cy="2391229"/>
            <a:chOff x="2186354" y="1649032"/>
            <a:chExt cx="4978400" cy="17799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52DA27-C15B-4656-8D6D-85C0E1E7F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6354" y="1649032"/>
              <a:ext cx="4933950" cy="1779968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F7E34E9-6CA2-43DF-BC00-42E7AE2CEDF7}"/>
                </a:ext>
              </a:extLst>
            </p:cNvPr>
            <p:cNvGrpSpPr/>
            <p:nvPr/>
          </p:nvGrpSpPr>
          <p:grpSpPr>
            <a:xfrm>
              <a:off x="2287775" y="2006600"/>
              <a:ext cx="1425095" cy="863600"/>
              <a:chOff x="2287775" y="2006600"/>
              <a:chExt cx="1425095" cy="863600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278B43B2-8843-4E25-8BA9-4F54F60B977E}"/>
                  </a:ext>
                </a:extLst>
              </p:cNvPr>
              <p:cNvSpPr/>
              <p:nvPr/>
            </p:nvSpPr>
            <p:spPr>
              <a:xfrm>
                <a:off x="2287775" y="2006600"/>
                <a:ext cx="753874" cy="863600"/>
              </a:xfrm>
              <a:prstGeom prst="roundRect">
                <a:avLst>
                  <a:gd name="adj" fmla="val 77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Google Shape;429;p43">
                <a:extLst>
                  <a:ext uri="{FF2B5EF4-FFF2-40B4-BE49-F238E27FC236}">
                    <a16:creationId xmlns:a16="http://schemas.microsoft.com/office/drawing/2014/main" id="{A1B999BB-25CA-4662-A852-DEA95B3230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943" y="2173074"/>
                <a:ext cx="1407927" cy="274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400"/>
                  <a:buFont typeface="Anton"/>
                  <a:buNone/>
                  <a:defRPr sz="2400" b="0" i="0" u="none" strike="noStrike" cap="none">
                    <a:solidFill>
                      <a:schemeClr val="hlink"/>
                    </a:solidFill>
                    <a:latin typeface="Anton"/>
                    <a:ea typeface="Anton"/>
                    <a:cs typeface="Anton"/>
                    <a:sym typeface="Anton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ko-KR" altLang="en-US" sz="1100" dirty="0">
                    <a:solidFill>
                      <a:schemeClr val="tx2">
                        <a:lumMod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약 </a:t>
                </a:r>
                <a:r>
                  <a:rPr lang="en-US" altLang="ko-KR" sz="1100" dirty="0">
                    <a:solidFill>
                      <a:schemeClr val="tx2">
                        <a:lumMod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2</a:t>
                </a:r>
                <a:r>
                  <a:rPr lang="ko-KR" altLang="en-US" sz="1100" dirty="0">
                    <a:solidFill>
                      <a:schemeClr val="tx2">
                        <a:lumMod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만 건의 </a:t>
                </a:r>
                <a:endParaRPr lang="en-US" altLang="ko-KR" sz="1100" dirty="0">
                  <a:solidFill>
                    <a:schemeClr val="tx2">
                      <a:lumMod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r>
                  <a:rPr lang="ko-KR" altLang="en-US" sz="1100" dirty="0">
                    <a:solidFill>
                      <a:schemeClr val="tx2">
                        <a:lumMod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지식</a:t>
                </a:r>
                <a:r>
                  <a:rPr lang="en-US" altLang="ko-KR" sz="1100" dirty="0">
                    <a:solidFill>
                      <a:schemeClr val="tx2">
                        <a:lumMod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in </a:t>
                </a:r>
                <a:r>
                  <a:rPr lang="ko-KR" altLang="en-US" sz="1100" dirty="0">
                    <a:solidFill>
                      <a:schemeClr val="tx2">
                        <a:lumMod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질문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97E4588-C2AB-4D08-A936-8B084FEB8CDB}"/>
                </a:ext>
              </a:extLst>
            </p:cNvPr>
            <p:cNvGrpSpPr/>
            <p:nvPr/>
          </p:nvGrpSpPr>
          <p:grpSpPr>
            <a:xfrm>
              <a:off x="5664200" y="1866900"/>
              <a:ext cx="1500554" cy="1003300"/>
              <a:chOff x="5664200" y="1866900"/>
              <a:chExt cx="1500554" cy="1003300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1BE73BCA-A4D3-4163-B9B0-50FE37FA9C32}"/>
                  </a:ext>
                </a:extLst>
              </p:cNvPr>
              <p:cNvSpPr/>
              <p:nvPr/>
            </p:nvSpPr>
            <p:spPr>
              <a:xfrm>
                <a:off x="5664200" y="1866900"/>
                <a:ext cx="1333500" cy="1003300"/>
              </a:xfrm>
              <a:prstGeom prst="roundRect">
                <a:avLst>
                  <a:gd name="adj" fmla="val 77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Google Shape;429;p43">
                <a:extLst>
                  <a:ext uri="{FF2B5EF4-FFF2-40B4-BE49-F238E27FC236}">
                    <a16:creationId xmlns:a16="http://schemas.microsoft.com/office/drawing/2014/main" id="{9922D446-B119-404B-BB95-99C15142A8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6827" y="2264165"/>
                <a:ext cx="1407927" cy="274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400"/>
                  <a:buFont typeface="Anton"/>
                  <a:buNone/>
                  <a:defRPr sz="2400" b="0" i="0" u="none" strike="noStrike" cap="none">
                    <a:solidFill>
                      <a:schemeClr val="hlink"/>
                    </a:solidFill>
                    <a:latin typeface="Anton"/>
                    <a:ea typeface="Anton"/>
                    <a:cs typeface="Anton"/>
                    <a:sym typeface="Anton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lang="en-US" altLang="ko-KR" sz="1200" dirty="0">
                    <a:solidFill>
                      <a:schemeClr val="tx2">
                        <a:lumMod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16</a:t>
                </a:r>
                <a:r>
                  <a:rPr lang="ko-KR" altLang="en-US" sz="1200" dirty="0">
                    <a:solidFill>
                      <a:schemeClr val="tx2">
                        <a:lumMod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개의 진료과목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AAB7FB-93AA-4383-9912-EEA081F9B3F0}"/>
              </a:ext>
            </a:extLst>
          </p:cNvPr>
          <p:cNvGrpSpPr/>
          <p:nvPr/>
        </p:nvGrpSpPr>
        <p:grpSpPr>
          <a:xfrm>
            <a:off x="169191" y="670858"/>
            <a:ext cx="2088000" cy="67410"/>
            <a:chOff x="159665" y="582725"/>
            <a:chExt cx="2055464" cy="7457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4BE16FD-D7A4-4A46-959A-A2793D5364C0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8B713AB-62DD-4C8B-B85C-62C61C9FA2DA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98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9;p43">
            <a:extLst>
              <a:ext uri="{FF2B5EF4-FFF2-40B4-BE49-F238E27FC236}">
                <a16:creationId xmlns:a16="http://schemas.microsoft.com/office/drawing/2014/main" id="{D4BC5ADE-0C7E-469D-9D2A-3FA838066D7A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Google Shape;323;p38">
            <a:extLst>
              <a:ext uri="{FF2B5EF4-FFF2-40B4-BE49-F238E27FC236}">
                <a16:creationId xmlns:a16="http://schemas.microsoft.com/office/drawing/2014/main" id="{9AD20791-A1A7-45CF-9E63-1A09D7209A90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B0B8C-0872-4EFC-818A-0E144011184C}"/>
              </a:ext>
            </a:extLst>
          </p:cNvPr>
          <p:cNvSpPr txBox="1"/>
          <p:nvPr/>
        </p:nvSpPr>
        <p:spPr>
          <a:xfrm>
            <a:off x="744500" y="187029"/>
            <a:ext cx="1518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모델링</a:t>
            </a:r>
            <a:endParaRPr lang="ko-KR" altLang="en-US" sz="12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Google Shape;429;p43">
            <a:extLst>
              <a:ext uri="{FF2B5EF4-FFF2-40B4-BE49-F238E27FC236}">
                <a16:creationId xmlns:a16="http://schemas.microsoft.com/office/drawing/2014/main" id="{EB73203B-D8B2-4502-9300-7EA56D93C3A0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301993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 </a:t>
            </a:r>
            <a:r>
              <a:rPr lang="en-US" altLang="ko-KR" sz="1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vs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MLP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78B43B2-8843-4E25-8BA9-4F54F60B977E}"/>
              </a:ext>
            </a:extLst>
          </p:cNvPr>
          <p:cNvSpPr/>
          <p:nvPr/>
        </p:nvSpPr>
        <p:spPr>
          <a:xfrm>
            <a:off x="2287776" y="2006600"/>
            <a:ext cx="753874" cy="863600"/>
          </a:xfrm>
          <a:prstGeom prst="roundRect">
            <a:avLst>
              <a:gd name="adj" fmla="val 77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8A3B83-8F01-4B28-918A-706F9BD22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88" y="1167145"/>
            <a:ext cx="3720820" cy="36710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B0AEFD-6987-410B-A3A2-EB465AA9C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319" y="1154574"/>
            <a:ext cx="3203019" cy="36836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66C816-BF46-4565-80E5-F3BFDE65FB11}"/>
              </a:ext>
            </a:extLst>
          </p:cNvPr>
          <p:cNvSpPr txBox="1"/>
          <p:nvPr/>
        </p:nvSpPr>
        <p:spPr>
          <a:xfrm>
            <a:off x="6191914" y="769238"/>
            <a:ext cx="9068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 L P</a:t>
            </a:r>
            <a:endParaRPr lang="ko-KR" altLang="en-US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1D7129-BB1C-4C94-867A-4A8482714FC8}"/>
              </a:ext>
            </a:extLst>
          </p:cNvPr>
          <p:cNvSpPr txBox="1"/>
          <p:nvPr/>
        </p:nvSpPr>
        <p:spPr>
          <a:xfrm>
            <a:off x="2074236" y="821064"/>
            <a:ext cx="1566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Random Forest </a:t>
            </a:r>
            <a:endParaRPr lang="ko-KR" altLang="en-US" sz="160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EE3E78C-CCD9-4EC7-AC05-E81263BCB1D0}"/>
              </a:ext>
            </a:extLst>
          </p:cNvPr>
          <p:cNvGrpSpPr/>
          <p:nvPr/>
        </p:nvGrpSpPr>
        <p:grpSpPr>
          <a:xfrm>
            <a:off x="3261769" y="4161198"/>
            <a:ext cx="577083" cy="313012"/>
            <a:chOff x="4572000" y="3866087"/>
            <a:chExt cx="577083" cy="31301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17A22B-6869-4619-9C4D-9ABAE7F25D38}"/>
                </a:ext>
              </a:extLst>
            </p:cNvPr>
            <p:cNvSpPr txBox="1"/>
            <p:nvPr/>
          </p:nvSpPr>
          <p:spPr>
            <a:xfrm>
              <a:off x="4572000" y="3866087"/>
              <a:ext cx="5770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0.45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9FA62E-F17B-488E-A07D-079BBCCD9B43}"/>
                </a:ext>
              </a:extLst>
            </p:cNvPr>
            <p:cNvSpPr/>
            <p:nvPr/>
          </p:nvSpPr>
          <p:spPr>
            <a:xfrm>
              <a:off x="4590666" y="3871323"/>
              <a:ext cx="529389" cy="307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ABEEB26-913E-4FFD-ABF1-7031C68F45CB}"/>
              </a:ext>
            </a:extLst>
          </p:cNvPr>
          <p:cNvGrpSpPr/>
          <p:nvPr/>
        </p:nvGrpSpPr>
        <p:grpSpPr>
          <a:xfrm>
            <a:off x="6640143" y="4097535"/>
            <a:ext cx="577083" cy="313012"/>
            <a:chOff x="4572000" y="3866087"/>
            <a:chExt cx="577083" cy="3130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6D88A2-F3B5-436E-BD3D-48077AE7C215}"/>
                </a:ext>
              </a:extLst>
            </p:cNvPr>
            <p:cNvSpPr txBox="1"/>
            <p:nvPr/>
          </p:nvSpPr>
          <p:spPr>
            <a:xfrm>
              <a:off x="4572000" y="3866087"/>
              <a:ext cx="57708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0.59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6296D2E-C551-4C78-B613-BAF39D95C837}"/>
                </a:ext>
              </a:extLst>
            </p:cNvPr>
            <p:cNvSpPr/>
            <p:nvPr/>
          </p:nvSpPr>
          <p:spPr>
            <a:xfrm>
              <a:off x="4590666" y="3871323"/>
              <a:ext cx="529389" cy="3077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4DF2D00-6BBF-47A4-829B-B6024543DB93}"/>
              </a:ext>
            </a:extLst>
          </p:cNvPr>
          <p:cNvGrpSpPr/>
          <p:nvPr/>
        </p:nvGrpSpPr>
        <p:grpSpPr>
          <a:xfrm>
            <a:off x="169191" y="670858"/>
            <a:ext cx="2916000" cy="67410"/>
            <a:chOff x="159665" y="582725"/>
            <a:chExt cx="2055464" cy="745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949F4C8-4991-40D5-9772-23DDB64EB8FB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6431EA9-E602-4554-8AA2-7A5B10DCC34C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3880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9;p43">
            <a:extLst>
              <a:ext uri="{FF2B5EF4-FFF2-40B4-BE49-F238E27FC236}">
                <a16:creationId xmlns:a16="http://schemas.microsoft.com/office/drawing/2014/main" id="{D4BC5ADE-0C7E-469D-9D2A-3FA838066D7A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Google Shape;323;p38">
            <a:extLst>
              <a:ext uri="{FF2B5EF4-FFF2-40B4-BE49-F238E27FC236}">
                <a16:creationId xmlns:a16="http://schemas.microsoft.com/office/drawing/2014/main" id="{9AD20791-A1A7-45CF-9E63-1A09D7209A90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B0B8C-0872-4EFC-818A-0E144011184C}"/>
              </a:ext>
            </a:extLst>
          </p:cNvPr>
          <p:cNvSpPr txBox="1"/>
          <p:nvPr/>
        </p:nvSpPr>
        <p:spPr>
          <a:xfrm>
            <a:off x="744500" y="187029"/>
            <a:ext cx="1518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모델링</a:t>
            </a:r>
            <a:endParaRPr lang="ko-KR" altLang="en-US" sz="12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Google Shape;429;p43">
            <a:extLst>
              <a:ext uri="{FF2B5EF4-FFF2-40B4-BE49-F238E27FC236}">
                <a16:creationId xmlns:a16="http://schemas.microsoft.com/office/drawing/2014/main" id="{EB73203B-D8B2-4502-9300-7EA56D93C3A0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질병 선별 모델</a:t>
            </a:r>
          </a:p>
        </p:txBody>
      </p:sp>
      <p:sp>
        <p:nvSpPr>
          <p:cNvPr id="4" name="Google Shape;429;p43">
            <a:extLst>
              <a:ext uri="{FF2B5EF4-FFF2-40B4-BE49-F238E27FC236}">
                <a16:creationId xmlns:a16="http://schemas.microsoft.com/office/drawing/2014/main" id="{FBDE2E98-FA30-49EE-AB00-081236FD1C2B}"/>
              </a:ext>
            </a:extLst>
          </p:cNvPr>
          <p:cNvSpPr txBox="1">
            <a:spLocks/>
          </p:cNvSpPr>
          <p:nvPr/>
        </p:nvSpPr>
        <p:spPr>
          <a:xfrm>
            <a:off x="2762613" y="786906"/>
            <a:ext cx="4655722" cy="2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BM25</a:t>
            </a:r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알고리즘을 사용하여 질병 선별 모델 구현</a:t>
            </a:r>
          </a:p>
        </p:txBody>
      </p:sp>
      <p:sp>
        <p:nvSpPr>
          <p:cNvPr id="5" name="Google Shape;429;p43">
            <a:extLst>
              <a:ext uri="{FF2B5EF4-FFF2-40B4-BE49-F238E27FC236}">
                <a16:creationId xmlns:a16="http://schemas.microsoft.com/office/drawing/2014/main" id="{69BDF679-71E4-4E15-A045-FB52096BE37F}"/>
              </a:ext>
            </a:extLst>
          </p:cNvPr>
          <p:cNvSpPr txBox="1">
            <a:spLocks/>
          </p:cNvSpPr>
          <p:nvPr/>
        </p:nvSpPr>
        <p:spPr>
          <a:xfrm>
            <a:off x="2437268" y="1261433"/>
            <a:ext cx="4655722" cy="2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BM25</a:t>
            </a:r>
            <a:r>
              <a:rPr lang="ko-KR" altLang="en-US" sz="14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란</a:t>
            </a:r>
            <a:r>
              <a:rPr lang="en-US" altLang="ko-KR" sz="14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140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Google Shape;429;p43">
            <a:extLst>
              <a:ext uri="{FF2B5EF4-FFF2-40B4-BE49-F238E27FC236}">
                <a16:creationId xmlns:a16="http://schemas.microsoft.com/office/drawing/2014/main" id="{6541AE00-7B87-498B-AE1F-0A8DF47653A3}"/>
              </a:ext>
            </a:extLst>
          </p:cNvPr>
          <p:cNvSpPr txBox="1">
            <a:spLocks/>
          </p:cNvSpPr>
          <p:nvPr/>
        </p:nvSpPr>
        <p:spPr>
          <a:xfrm>
            <a:off x="3040560" y="1564434"/>
            <a:ext cx="4655722" cy="2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TF-IDF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 하여 질문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(query)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유사도가 높은 문서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(document)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선별하는 알고리즘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문서의 길이를 고려하였기에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TF-IDF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성능이 좋음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Google Shape;429;p43">
            <a:extLst>
              <a:ext uri="{FF2B5EF4-FFF2-40B4-BE49-F238E27FC236}">
                <a16:creationId xmlns:a16="http://schemas.microsoft.com/office/drawing/2014/main" id="{874DA2E3-83FD-4A5A-AAD8-4CA06116CAFC}"/>
              </a:ext>
            </a:extLst>
          </p:cNvPr>
          <p:cNvSpPr txBox="1">
            <a:spLocks/>
          </p:cNvSpPr>
          <p:nvPr/>
        </p:nvSpPr>
        <p:spPr>
          <a:xfrm>
            <a:off x="2437268" y="2460184"/>
            <a:ext cx="4655722" cy="2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TF-IDF</a:t>
            </a:r>
            <a:r>
              <a:rPr lang="ko-KR" altLang="en-US" sz="14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란</a:t>
            </a:r>
            <a:r>
              <a:rPr lang="en-US" altLang="ko-KR" sz="14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140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165AE1-2BE9-432C-B109-88D9CFA56CC6}"/>
              </a:ext>
            </a:extLst>
          </p:cNvPr>
          <p:cNvGrpSpPr/>
          <p:nvPr/>
        </p:nvGrpSpPr>
        <p:grpSpPr>
          <a:xfrm>
            <a:off x="169191" y="670858"/>
            <a:ext cx="1872000" cy="67410"/>
            <a:chOff x="159665" y="582725"/>
            <a:chExt cx="2055464" cy="7457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047697-5489-45C3-B28C-EEBE96ACC280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12B03F-5972-4CFE-B951-71112343BBA8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6893BE6-7412-4E35-ACC8-3FC29BB02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509" y="2604575"/>
            <a:ext cx="3314700" cy="1081881"/>
          </a:xfrm>
          <a:prstGeom prst="rect">
            <a:avLst/>
          </a:prstGeom>
        </p:spPr>
      </p:pic>
      <p:sp>
        <p:nvSpPr>
          <p:cNvPr id="11" name="Google Shape;429;p43">
            <a:extLst>
              <a:ext uri="{FF2B5EF4-FFF2-40B4-BE49-F238E27FC236}">
                <a16:creationId xmlns:a16="http://schemas.microsoft.com/office/drawing/2014/main" id="{D372C14E-C4B6-47C7-A72C-07E34AF59FD0}"/>
              </a:ext>
            </a:extLst>
          </p:cNvPr>
          <p:cNvSpPr txBox="1">
            <a:spLocks/>
          </p:cNvSpPr>
          <p:nvPr/>
        </p:nvSpPr>
        <p:spPr>
          <a:xfrm>
            <a:off x="3040560" y="3751768"/>
            <a:ext cx="4655722" cy="2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IDF :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문서에 자주 등장하는 단어일수록 낮은 가중치를 줌</a:t>
            </a:r>
          </a:p>
        </p:txBody>
      </p:sp>
      <p:sp>
        <p:nvSpPr>
          <p:cNvPr id="19" name="Google Shape;429;p43">
            <a:extLst>
              <a:ext uri="{FF2B5EF4-FFF2-40B4-BE49-F238E27FC236}">
                <a16:creationId xmlns:a16="http://schemas.microsoft.com/office/drawing/2014/main" id="{17C7C8C6-979C-435F-9260-4881BA55554B}"/>
              </a:ext>
            </a:extLst>
          </p:cNvPr>
          <p:cNvSpPr txBox="1">
            <a:spLocks/>
          </p:cNvSpPr>
          <p:nvPr/>
        </p:nvSpPr>
        <p:spPr>
          <a:xfrm>
            <a:off x="3040559" y="4233879"/>
            <a:ext cx="5169249" cy="2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 :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문서내에서 같은 단어가 여러 번 등장하면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단어에 높은 가중치를 줌</a:t>
            </a:r>
          </a:p>
        </p:txBody>
      </p:sp>
      <p:sp>
        <p:nvSpPr>
          <p:cNvPr id="12" name="Google Shape;429;p43">
            <a:extLst>
              <a:ext uri="{FF2B5EF4-FFF2-40B4-BE49-F238E27FC236}">
                <a16:creationId xmlns:a16="http://schemas.microsoft.com/office/drawing/2014/main" id="{A85D886A-EF14-40FC-8C29-00EC074F7550}"/>
              </a:ext>
            </a:extLst>
          </p:cNvPr>
          <p:cNvSpPr txBox="1">
            <a:spLocks/>
          </p:cNvSpPr>
          <p:nvPr/>
        </p:nvSpPr>
        <p:spPr>
          <a:xfrm>
            <a:off x="231405" y="1567774"/>
            <a:ext cx="1861373" cy="44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질병 선별 모델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(</a:t>
            </a:r>
            <a:r>
              <a:rPr lang="en-US" altLang="ko-KR" sz="13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BM25</a:t>
            </a:r>
            <a:r>
              <a:rPr lang="en-US" altLang="ko-KR" sz="135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35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279088D-3C6D-41CA-8021-03F73E9C9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25" y="920551"/>
            <a:ext cx="624927" cy="6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0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9;p43">
            <a:extLst>
              <a:ext uri="{FF2B5EF4-FFF2-40B4-BE49-F238E27FC236}">
                <a16:creationId xmlns:a16="http://schemas.microsoft.com/office/drawing/2014/main" id="{D4BC5ADE-0C7E-469D-9D2A-3FA838066D7A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Google Shape;323;p38">
            <a:extLst>
              <a:ext uri="{FF2B5EF4-FFF2-40B4-BE49-F238E27FC236}">
                <a16:creationId xmlns:a16="http://schemas.microsoft.com/office/drawing/2014/main" id="{9AD20791-A1A7-45CF-9E63-1A09D7209A90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B0B8C-0872-4EFC-818A-0E144011184C}"/>
              </a:ext>
            </a:extLst>
          </p:cNvPr>
          <p:cNvSpPr txBox="1"/>
          <p:nvPr/>
        </p:nvSpPr>
        <p:spPr>
          <a:xfrm>
            <a:off x="744500" y="187029"/>
            <a:ext cx="1518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모델링</a:t>
            </a:r>
            <a:endParaRPr lang="ko-KR" altLang="en-US" sz="12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Google Shape;429;p43">
            <a:extLst>
              <a:ext uri="{FF2B5EF4-FFF2-40B4-BE49-F238E27FC236}">
                <a16:creationId xmlns:a16="http://schemas.microsoft.com/office/drawing/2014/main" id="{EB73203B-D8B2-4502-9300-7EA56D93C3A0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질병 선별 모델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165AE1-2BE9-432C-B109-88D9CFA56CC6}"/>
              </a:ext>
            </a:extLst>
          </p:cNvPr>
          <p:cNvGrpSpPr/>
          <p:nvPr/>
        </p:nvGrpSpPr>
        <p:grpSpPr>
          <a:xfrm>
            <a:off x="169191" y="670858"/>
            <a:ext cx="1872000" cy="67410"/>
            <a:chOff x="159665" y="582725"/>
            <a:chExt cx="2055464" cy="7457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047697-5489-45C3-B28C-EEBE96ACC280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12B03F-5972-4CFE-B951-71112343BBA8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6893BE6-7412-4E35-ACC8-3FC29BB02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91" y="910844"/>
            <a:ext cx="2345409" cy="765515"/>
          </a:xfrm>
          <a:prstGeom prst="rect">
            <a:avLst/>
          </a:prstGeom>
        </p:spPr>
      </p:pic>
      <p:sp>
        <p:nvSpPr>
          <p:cNvPr id="11" name="Google Shape;429;p43">
            <a:extLst>
              <a:ext uri="{FF2B5EF4-FFF2-40B4-BE49-F238E27FC236}">
                <a16:creationId xmlns:a16="http://schemas.microsoft.com/office/drawing/2014/main" id="{D372C14E-C4B6-47C7-A72C-07E34AF59FD0}"/>
              </a:ext>
            </a:extLst>
          </p:cNvPr>
          <p:cNvSpPr txBox="1">
            <a:spLocks/>
          </p:cNvSpPr>
          <p:nvPr/>
        </p:nvSpPr>
        <p:spPr>
          <a:xfrm>
            <a:off x="186739" y="1744971"/>
            <a:ext cx="4655722" cy="2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IDF :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문서에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자주 등장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 단어일수록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낮은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가중치를 줌</a:t>
            </a:r>
          </a:p>
        </p:txBody>
      </p:sp>
      <p:sp>
        <p:nvSpPr>
          <p:cNvPr id="19" name="Google Shape;429;p43">
            <a:extLst>
              <a:ext uri="{FF2B5EF4-FFF2-40B4-BE49-F238E27FC236}">
                <a16:creationId xmlns:a16="http://schemas.microsoft.com/office/drawing/2014/main" id="{17C7C8C6-979C-435F-9260-4881BA55554B}"/>
              </a:ext>
            </a:extLst>
          </p:cNvPr>
          <p:cNvSpPr txBox="1">
            <a:spLocks/>
          </p:cNvSpPr>
          <p:nvPr/>
        </p:nvSpPr>
        <p:spPr>
          <a:xfrm>
            <a:off x="186739" y="2088434"/>
            <a:ext cx="5169249" cy="2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TF :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문서내에서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단어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여러 번 등장하면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단어에 </a:t>
            </a:r>
            <a:r>
              <a:rPr lang="ko-KR" altLang="en-US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높은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가중치를 줌</a:t>
            </a:r>
          </a:p>
        </p:txBody>
      </p:sp>
      <p:sp>
        <p:nvSpPr>
          <p:cNvPr id="2" name="Google Shape;429;p43">
            <a:extLst>
              <a:ext uri="{FF2B5EF4-FFF2-40B4-BE49-F238E27FC236}">
                <a16:creationId xmlns:a16="http://schemas.microsoft.com/office/drawing/2014/main" id="{1E539CBC-0DB3-4F9D-AC1A-BAC8DB95A447}"/>
              </a:ext>
            </a:extLst>
          </p:cNvPr>
          <p:cNvSpPr txBox="1">
            <a:spLocks/>
          </p:cNvSpPr>
          <p:nvPr/>
        </p:nvSpPr>
        <p:spPr>
          <a:xfrm>
            <a:off x="472233" y="2565921"/>
            <a:ext cx="8399500" cy="98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소화불량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불량이란 음식을 섭취한 후 일어나는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 증상을 총칭한 말입니다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성궤양이나 위암 등으로 인한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기질성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불량과 내시경검사나 초음파검사상 특별한 이상소견을 보이지 않는 기능성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불량으로 구분되는데 일반적으로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불량이라 하면 기능성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불량을 말합니다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Google Shape;429;p43">
            <a:extLst>
              <a:ext uri="{FF2B5EF4-FFF2-40B4-BE49-F238E27FC236}">
                <a16:creationId xmlns:a16="http://schemas.microsoft.com/office/drawing/2014/main" id="{824628B5-7EAB-49E8-A448-F1A13FDAD00A}"/>
              </a:ext>
            </a:extLst>
          </p:cNvPr>
          <p:cNvSpPr txBox="1">
            <a:spLocks/>
          </p:cNvSpPr>
          <p:nvPr/>
        </p:nvSpPr>
        <p:spPr>
          <a:xfrm>
            <a:off x="487731" y="3473953"/>
            <a:ext cx="8399500" cy="98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심근경색증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환자는 대부분 갑자기 가슴이 아프다고 호소한다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대개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가슴을 쥐어짠다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', '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가슴이 </a:t>
            </a:r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쎄한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느낌이 든다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 호소하며 주로 가슴의 </a:t>
            </a:r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정중앙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또는 약간 좌측이 아프다고 호소하는 경우가 대부분이다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그러나 이러한 증상 없이도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명치가 아프다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또는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턱끝이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아프다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 호소하는 경우도 있다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또한 </a:t>
            </a:r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비전형적이기는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하지만 </a:t>
            </a:r>
            <a:r>
              <a:rPr lang="ko-KR" altLang="en-US" sz="14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흉통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없이 구역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구토 증상만 있는 경우도 있고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'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안 된다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', '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속이 쓰리다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 호소하는 경우도 있다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ko-KR" altLang="en-US" sz="14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Google Shape;429;p43">
            <a:extLst>
              <a:ext uri="{FF2B5EF4-FFF2-40B4-BE49-F238E27FC236}">
                <a16:creationId xmlns:a16="http://schemas.microsoft.com/office/drawing/2014/main" id="{12998F60-EB57-439A-831A-71B24848B04B}"/>
              </a:ext>
            </a:extLst>
          </p:cNvPr>
          <p:cNvSpPr txBox="1">
            <a:spLocks/>
          </p:cNvSpPr>
          <p:nvPr/>
        </p:nvSpPr>
        <p:spPr>
          <a:xfrm>
            <a:off x="3957993" y="1003282"/>
            <a:ext cx="4655722" cy="2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찾고 싶은 단어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소화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잘 안돼요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3CD8CBE-F4F1-4A05-9D36-79E657B69ADB}"/>
              </a:ext>
            </a:extLst>
          </p:cNvPr>
          <p:cNvSpPr/>
          <p:nvPr/>
        </p:nvSpPr>
        <p:spPr>
          <a:xfrm>
            <a:off x="5075695" y="1038969"/>
            <a:ext cx="371959" cy="289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429;p43">
            <a:extLst>
              <a:ext uri="{FF2B5EF4-FFF2-40B4-BE49-F238E27FC236}">
                <a16:creationId xmlns:a16="http://schemas.microsoft.com/office/drawing/2014/main" id="{D69E2AE7-338E-4652-81A0-3EF405C86290}"/>
              </a:ext>
            </a:extLst>
          </p:cNvPr>
          <p:cNvSpPr txBox="1">
            <a:spLocks/>
          </p:cNvSpPr>
          <p:nvPr/>
        </p:nvSpPr>
        <p:spPr>
          <a:xfrm>
            <a:off x="4705251" y="3023858"/>
            <a:ext cx="1141232" cy="16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Score :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29.0</a:t>
            </a:r>
            <a:endParaRPr lang="ko-KR" altLang="en-US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Google Shape;429;p43">
            <a:extLst>
              <a:ext uri="{FF2B5EF4-FFF2-40B4-BE49-F238E27FC236}">
                <a16:creationId xmlns:a16="http://schemas.microsoft.com/office/drawing/2014/main" id="{3564BA6A-0A4D-4E3E-B30B-F38AA2F10517}"/>
              </a:ext>
            </a:extLst>
          </p:cNvPr>
          <p:cNvSpPr txBox="1">
            <a:spLocks/>
          </p:cNvSpPr>
          <p:nvPr/>
        </p:nvSpPr>
        <p:spPr>
          <a:xfrm>
            <a:off x="4728416" y="4159270"/>
            <a:ext cx="1141232" cy="160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Score :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13.0</a:t>
            </a:r>
            <a:endParaRPr lang="ko-KR" altLang="en-US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F1C125-CE58-4C35-88DD-B0EB49448714}"/>
              </a:ext>
            </a:extLst>
          </p:cNvPr>
          <p:cNvCxnSpPr>
            <a:cxnSpLocks/>
          </p:cNvCxnSpPr>
          <p:nvPr/>
        </p:nvCxnSpPr>
        <p:spPr>
          <a:xfrm>
            <a:off x="4044667" y="1926433"/>
            <a:ext cx="418845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238AD27-AE4D-40B8-B98D-ACD7C33D4A6B}"/>
              </a:ext>
            </a:extLst>
          </p:cNvPr>
          <p:cNvCxnSpPr>
            <a:cxnSpLocks/>
          </p:cNvCxnSpPr>
          <p:nvPr/>
        </p:nvCxnSpPr>
        <p:spPr>
          <a:xfrm>
            <a:off x="3957993" y="4314250"/>
            <a:ext cx="683749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Google Shape;429;p43">
            <a:extLst>
              <a:ext uri="{FF2B5EF4-FFF2-40B4-BE49-F238E27FC236}">
                <a16:creationId xmlns:a16="http://schemas.microsoft.com/office/drawing/2014/main" id="{6CF6150A-062B-46A8-9EC0-AFDB02F6A2E7}"/>
              </a:ext>
            </a:extLst>
          </p:cNvPr>
          <p:cNvSpPr txBox="1">
            <a:spLocks/>
          </p:cNvSpPr>
          <p:nvPr/>
        </p:nvSpPr>
        <p:spPr>
          <a:xfrm>
            <a:off x="4463979" y="1757889"/>
            <a:ext cx="4655722" cy="27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”, “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”, ”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“, ”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같은 형용사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부사에 낮은 가중치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5A8663-023A-4DEA-94A6-6E057FA5D1A5}"/>
              </a:ext>
            </a:extLst>
          </p:cNvPr>
          <p:cNvSpPr/>
          <p:nvPr/>
        </p:nvSpPr>
        <p:spPr>
          <a:xfrm>
            <a:off x="457653" y="2549870"/>
            <a:ext cx="8452825" cy="20221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Google Shape;429;p43">
            <a:extLst>
              <a:ext uri="{FF2B5EF4-FFF2-40B4-BE49-F238E27FC236}">
                <a16:creationId xmlns:a16="http://schemas.microsoft.com/office/drawing/2014/main" id="{7DB964C7-E906-4F51-8215-1DE94E60829F}"/>
              </a:ext>
            </a:extLst>
          </p:cNvPr>
          <p:cNvSpPr txBox="1">
            <a:spLocks/>
          </p:cNvSpPr>
          <p:nvPr/>
        </p:nvSpPr>
        <p:spPr>
          <a:xfrm>
            <a:off x="29694" y="3185671"/>
            <a:ext cx="854081" cy="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400" dirty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</a:t>
            </a:r>
            <a:endParaRPr lang="ko-KR" altLang="en-US" sz="1400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B08ECE9-4B54-49E0-B850-1F49A9952E90}"/>
              </a:ext>
            </a:extLst>
          </p:cNvPr>
          <p:cNvCxnSpPr>
            <a:cxnSpLocks/>
          </p:cNvCxnSpPr>
          <p:nvPr/>
        </p:nvCxnSpPr>
        <p:spPr>
          <a:xfrm>
            <a:off x="3988234" y="3200253"/>
            <a:ext cx="683749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18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9;p43">
            <a:extLst>
              <a:ext uri="{FF2B5EF4-FFF2-40B4-BE49-F238E27FC236}">
                <a16:creationId xmlns:a16="http://schemas.microsoft.com/office/drawing/2014/main" id="{D4BC5ADE-0C7E-469D-9D2A-3FA838066D7A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Google Shape;323;p38">
            <a:extLst>
              <a:ext uri="{FF2B5EF4-FFF2-40B4-BE49-F238E27FC236}">
                <a16:creationId xmlns:a16="http://schemas.microsoft.com/office/drawing/2014/main" id="{9AD20791-A1A7-45CF-9E63-1A09D7209A90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B0B8C-0872-4EFC-818A-0E144011184C}"/>
              </a:ext>
            </a:extLst>
          </p:cNvPr>
          <p:cNvSpPr txBox="1"/>
          <p:nvPr/>
        </p:nvSpPr>
        <p:spPr>
          <a:xfrm>
            <a:off x="744500" y="187029"/>
            <a:ext cx="1518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모델링</a:t>
            </a:r>
            <a:endParaRPr lang="ko-KR" altLang="en-US" sz="12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Google Shape;429;p43">
            <a:extLst>
              <a:ext uri="{FF2B5EF4-FFF2-40B4-BE49-F238E27FC236}">
                <a16:creationId xmlns:a16="http://schemas.microsoft.com/office/drawing/2014/main" id="{EB73203B-D8B2-4502-9300-7EA56D93C3A0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추가로 구현한 알고리즘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165AE1-2BE9-432C-B109-88D9CFA56CC6}"/>
              </a:ext>
            </a:extLst>
          </p:cNvPr>
          <p:cNvGrpSpPr/>
          <p:nvPr/>
        </p:nvGrpSpPr>
        <p:grpSpPr>
          <a:xfrm>
            <a:off x="169190" y="670858"/>
            <a:ext cx="2605007" cy="81452"/>
            <a:chOff x="159665" y="582725"/>
            <a:chExt cx="2055464" cy="7457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047697-5489-45C3-B28C-EEBE96ACC280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12B03F-5972-4CFE-B951-71112343BBA8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6CCBCE2-6EB1-41FA-B0FB-C857EB308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217" y="852470"/>
            <a:ext cx="4717175" cy="35524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D1A8B6C-FDC7-4B9E-B6AA-53EA4EAB2176}"/>
              </a:ext>
            </a:extLst>
          </p:cNvPr>
          <p:cNvSpPr/>
          <p:nvPr/>
        </p:nvSpPr>
        <p:spPr>
          <a:xfrm>
            <a:off x="4067519" y="2225715"/>
            <a:ext cx="935590" cy="464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F356B6-CD32-420B-B608-604B9D8ADA83}"/>
              </a:ext>
            </a:extLst>
          </p:cNvPr>
          <p:cNvSpPr txBox="1"/>
          <p:nvPr/>
        </p:nvSpPr>
        <p:spPr>
          <a:xfrm>
            <a:off x="609737" y="2322093"/>
            <a:ext cx="3299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“”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식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욕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의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욕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떨어져요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””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23DEB3A-F01B-4F46-9918-3B39A7494E53}"/>
              </a:ext>
            </a:extLst>
          </p:cNvPr>
          <p:cNvCxnSpPr>
            <a:cxnSpLocks/>
          </p:cNvCxnSpPr>
          <p:nvPr/>
        </p:nvCxnSpPr>
        <p:spPr>
          <a:xfrm>
            <a:off x="2883615" y="2439170"/>
            <a:ext cx="921219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AEA6837-39E8-4E74-9337-0116EFB95D0D}"/>
              </a:ext>
            </a:extLst>
          </p:cNvPr>
          <p:cNvSpPr txBox="1"/>
          <p:nvPr/>
        </p:nvSpPr>
        <p:spPr>
          <a:xfrm>
            <a:off x="415608" y="1925352"/>
            <a:ext cx="115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증상 입력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871027-4DEE-4C33-A3F6-9642194F8CC6}"/>
              </a:ext>
            </a:extLst>
          </p:cNvPr>
          <p:cNvSpPr txBox="1"/>
          <p:nvPr/>
        </p:nvSpPr>
        <p:spPr>
          <a:xfrm>
            <a:off x="5146425" y="2332726"/>
            <a:ext cx="3299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관련성이 없는 병명 도출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FCFA16-B418-435B-8AD4-9C1F28725E13}"/>
              </a:ext>
            </a:extLst>
          </p:cNvPr>
          <p:cNvSpPr txBox="1"/>
          <p:nvPr/>
        </p:nvSpPr>
        <p:spPr>
          <a:xfrm>
            <a:off x="5071476" y="2766484"/>
            <a:ext cx="32996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렘수면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행동 장애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꿈 속에서 일어나는 행동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 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highlight>
                  <a:srgbClr val="FFFF00"/>
                </a:highligh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욕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사용하기도 한다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88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429;p43">
            <a:extLst>
              <a:ext uri="{FF2B5EF4-FFF2-40B4-BE49-F238E27FC236}">
                <a16:creationId xmlns:a16="http://schemas.microsoft.com/office/drawing/2014/main" id="{D4BC5ADE-0C7E-469D-9D2A-3FA838066D7A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Google Shape;323;p38">
            <a:extLst>
              <a:ext uri="{FF2B5EF4-FFF2-40B4-BE49-F238E27FC236}">
                <a16:creationId xmlns:a16="http://schemas.microsoft.com/office/drawing/2014/main" id="{9AD20791-A1A7-45CF-9E63-1A09D7209A90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EB0B8C-0872-4EFC-818A-0E144011184C}"/>
              </a:ext>
            </a:extLst>
          </p:cNvPr>
          <p:cNvSpPr txBox="1"/>
          <p:nvPr/>
        </p:nvSpPr>
        <p:spPr>
          <a:xfrm>
            <a:off x="744500" y="187029"/>
            <a:ext cx="1518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모델링</a:t>
            </a:r>
            <a:endParaRPr lang="ko-KR" altLang="en-US" sz="12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Google Shape;429;p43">
            <a:extLst>
              <a:ext uri="{FF2B5EF4-FFF2-40B4-BE49-F238E27FC236}">
                <a16:creationId xmlns:a16="http://schemas.microsoft.com/office/drawing/2014/main" id="{EB73203B-D8B2-4502-9300-7EA56D93C3A0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추가로 구현한 알고리즘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165AE1-2BE9-432C-B109-88D9CFA56CC6}"/>
              </a:ext>
            </a:extLst>
          </p:cNvPr>
          <p:cNvGrpSpPr/>
          <p:nvPr/>
        </p:nvGrpSpPr>
        <p:grpSpPr>
          <a:xfrm>
            <a:off x="169190" y="670858"/>
            <a:ext cx="2605007" cy="81452"/>
            <a:chOff x="159665" y="582725"/>
            <a:chExt cx="2055464" cy="74571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C047697-5489-45C3-B28C-EEBE96ACC280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F12B03F-5972-4CFE-B951-71112343BBA8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23DEB3A-F01B-4F46-9918-3B39A7494E53}"/>
              </a:ext>
            </a:extLst>
          </p:cNvPr>
          <p:cNvCxnSpPr>
            <a:cxnSpLocks/>
          </p:cNvCxnSpPr>
          <p:nvPr/>
        </p:nvCxnSpPr>
        <p:spPr>
          <a:xfrm>
            <a:off x="2961105" y="2377178"/>
            <a:ext cx="921219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8BA029D-7147-48BA-B7B9-334C9F63D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24" y="1676022"/>
            <a:ext cx="2867025" cy="16573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0B99522-3730-4CD6-8B4B-9845B0163260}"/>
              </a:ext>
            </a:extLst>
          </p:cNvPr>
          <p:cNvSpPr/>
          <p:nvPr/>
        </p:nvSpPr>
        <p:spPr>
          <a:xfrm>
            <a:off x="2621797" y="1710160"/>
            <a:ext cx="562158" cy="1714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429;p43">
            <a:extLst>
              <a:ext uri="{FF2B5EF4-FFF2-40B4-BE49-F238E27FC236}">
                <a16:creationId xmlns:a16="http://schemas.microsoft.com/office/drawing/2014/main" id="{E84E3DD3-9EE5-4220-81EA-C9BE972D5091}"/>
              </a:ext>
            </a:extLst>
          </p:cNvPr>
          <p:cNvSpPr txBox="1">
            <a:spLocks/>
          </p:cNvSpPr>
          <p:nvPr/>
        </p:nvSpPr>
        <p:spPr>
          <a:xfrm>
            <a:off x="593023" y="3664026"/>
            <a:ext cx="3495684" cy="33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장염</a:t>
            </a:r>
            <a:r>
              <a:rPr lang="en-US" altLang="ko-KR" sz="1400" dirty="0"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Score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Count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 </a:t>
            </a:r>
            <a:r>
              <a:rPr lang="en-US" altLang="ko-KR" sz="1400" dirty="0"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13% 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Google Shape;429;p43">
            <a:extLst>
              <a:ext uri="{FF2B5EF4-FFF2-40B4-BE49-F238E27FC236}">
                <a16:creationId xmlns:a16="http://schemas.microsoft.com/office/drawing/2014/main" id="{4E044420-D4C0-4760-9EF2-00B918B2CF40}"/>
              </a:ext>
            </a:extLst>
          </p:cNvPr>
          <p:cNvSpPr txBox="1">
            <a:spLocks/>
          </p:cNvSpPr>
          <p:nvPr/>
        </p:nvSpPr>
        <p:spPr>
          <a:xfrm>
            <a:off x="593023" y="4220761"/>
            <a:ext cx="3777498" cy="33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 err="1"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렘수면</a:t>
            </a:r>
            <a:r>
              <a:rPr lang="ko-KR" altLang="en-US" sz="1400" dirty="0"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Score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* Count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</a:t>
            </a:r>
            <a:r>
              <a:rPr lang="en-US" altLang="ko-KR" sz="1400" dirty="0">
                <a:solidFill>
                  <a:srgbClr val="454F5D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13%  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CF533C-E722-4DE8-A0A0-87472A2F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42" y="786084"/>
            <a:ext cx="4722078" cy="35961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B230F6F-FC8A-4892-8C2E-E54ACA1CE295}"/>
              </a:ext>
            </a:extLst>
          </p:cNvPr>
          <p:cNvSpPr/>
          <p:nvPr/>
        </p:nvSpPr>
        <p:spPr>
          <a:xfrm>
            <a:off x="4088707" y="2216161"/>
            <a:ext cx="935590" cy="464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69A368E-4DD5-4BF0-B4BF-EE37675455E2}"/>
              </a:ext>
            </a:extLst>
          </p:cNvPr>
          <p:cNvCxnSpPr>
            <a:cxnSpLocks/>
          </p:cNvCxnSpPr>
          <p:nvPr/>
        </p:nvCxnSpPr>
        <p:spPr>
          <a:xfrm>
            <a:off x="3222701" y="4324028"/>
            <a:ext cx="0" cy="188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1F356B6-CD32-420B-B608-604B9D8ADA83}"/>
              </a:ext>
            </a:extLst>
          </p:cNvPr>
          <p:cNvSpPr txBox="1"/>
          <p:nvPr/>
        </p:nvSpPr>
        <p:spPr>
          <a:xfrm>
            <a:off x="169190" y="1068806"/>
            <a:ext cx="4402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검색할 수록 유사한 병명을 도출해내는 알고리즘 적용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A1AF16-C939-4E14-BCD6-F907A0FA968F}"/>
              </a:ext>
            </a:extLst>
          </p:cNvPr>
          <p:cNvSpPr txBox="1"/>
          <p:nvPr/>
        </p:nvSpPr>
        <p:spPr>
          <a:xfrm>
            <a:off x="5146425" y="2332726"/>
            <a:ext cx="3299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렘수면이</a:t>
            </a:r>
            <a:r>
              <a:rPr lang="ko-KR" altLang="en-US" sz="1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없어지고 장염이 새로 생김</a:t>
            </a:r>
          </a:p>
        </p:txBody>
      </p:sp>
    </p:spTree>
    <p:extLst>
      <p:ext uri="{BB962C8B-B14F-4D97-AF65-F5344CB8AC3E}">
        <p14:creationId xmlns:p14="http://schemas.microsoft.com/office/powerpoint/2010/main" val="3762416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537A7BF-ACCB-4D63-82C6-7CB76B4FA48C}"/>
              </a:ext>
            </a:extLst>
          </p:cNvPr>
          <p:cNvGrpSpPr/>
          <p:nvPr/>
        </p:nvGrpSpPr>
        <p:grpSpPr>
          <a:xfrm>
            <a:off x="-90351" y="-28575"/>
            <a:ext cx="2651319" cy="2339721"/>
            <a:chOff x="267965" y="2806653"/>
            <a:chExt cx="2651319" cy="23397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9AA72D-27DB-4404-9590-25C62F05E6A9}"/>
                </a:ext>
              </a:extLst>
            </p:cNvPr>
            <p:cNvGrpSpPr/>
            <p:nvPr/>
          </p:nvGrpSpPr>
          <p:grpSpPr>
            <a:xfrm rot="14262890">
              <a:off x="1067335" y="2760028"/>
              <a:ext cx="511015" cy="604266"/>
              <a:chOff x="2189323" y="3486461"/>
              <a:chExt cx="511015" cy="604266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8CE97F8-6623-47A2-AE1F-643A162AB305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 flipV="1">
                <a:off x="2276979" y="3398805"/>
                <a:ext cx="154969" cy="33028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F48BC14-6117-41E1-9E8B-A34ABAA2E898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>
                <a:off x="2133912" y="3879931"/>
                <a:ext cx="408198" cy="13394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2E57BB6-5BB9-43F2-BE82-3C3E3334B1C8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AEDFBF2-B361-4D9E-BB96-EB34E179E7C0}"/>
                </a:ext>
              </a:extLst>
            </p:cNvPr>
            <p:cNvGrpSpPr/>
            <p:nvPr/>
          </p:nvGrpSpPr>
          <p:grpSpPr>
            <a:xfrm>
              <a:off x="267965" y="3163216"/>
              <a:ext cx="2651319" cy="1983158"/>
              <a:chOff x="267965" y="3163216"/>
              <a:chExt cx="2651319" cy="198315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6EDC2C2-312C-494D-9B3E-005DA533C883}"/>
                  </a:ext>
                </a:extLst>
              </p:cNvPr>
              <p:cNvGrpSpPr/>
              <p:nvPr/>
            </p:nvGrpSpPr>
            <p:grpSpPr>
              <a:xfrm>
                <a:off x="612498" y="3163216"/>
                <a:ext cx="2306786" cy="1713725"/>
                <a:chOff x="871578" y="3254529"/>
                <a:chExt cx="2306786" cy="1713725"/>
              </a:xfrm>
            </p:grpSpPr>
            <p:sp>
              <p:nvSpPr>
                <p:cNvPr id="30" name="육각형 29">
                  <a:extLst>
                    <a:ext uri="{FF2B5EF4-FFF2-40B4-BE49-F238E27FC236}">
                      <a16:creationId xmlns:a16="http://schemas.microsoft.com/office/drawing/2014/main" id="{52EA68DA-E8D1-405C-9E7C-3A379F1DB209}"/>
                    </a:ext>
                  </a:extLst>
                </p:cNvPr>
                <p:cNvSpPr/>
                <p:nvPr/>
              </p:nvSpPr>
              <p:spPr>
                <a:xfrm>
                  <a:off x="1435894" y="3254529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육각형 30">
                  <a:extLst>
                    <a:ext uri="{FF2B5EF4-FFF2-40B4-BE49-F238E27FC236}">
                      <a16:creationId xmlns:a16="http://schemas.microsoft.com/office/drawing/2014/main" id="{6D5475A8-7C7D-4738-A58E-9D50FD6DA582}"/>
                    </a:ext>
                  </a:extLst>
                </p:cNvPr>
                <p:cNvSpPr/>
                <p:nvPr/>
              </p:nvSpPr>
              <p:spPr>
                <a:xfrm>
                  <a:off x="1435893" y="3859367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육각형 31">
                  <a:extLst>
                    <a:ext uri="{FF2B5EF4-FFF2-40B4-BE49-F238E27FC236}">
                      <a16:creationId xmlns:a16="http://schemas.microsoft.com/office/drawing/2014/main" id="{1284513C-E8CF-4CA0-BCDB-6A8B322387D0}"/>
                    </a:ext>
                  </a:extLst>
                </p:cNvPr>
                <p:cNvSpPr/>
                <p:nvPr/>
              </p:nvSpPr>
              <p:spPr>
                <a:xfrm>
                  <a:off x="2024972" y="3556948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육각형 32">
                  <a:extLst>
                    <a:ext uri="{FF2B5EF4-FFF2-40B4-BE49-F238E27FC236}">
                      <a16:creationId xmlns:a16="http://schemas.microsoft.com/office/drawing/2014/main" id="{BDB088BC-C26C-448B-9319-C45C1E641E37}"/>
                    </a:ext>
                  </a:extLst>
                </p:cNvPr>
                <p:cNvSpPr/>
                <p:nvPr/>
              </p:nvSpPr>
              <p:spPr>
                <a:xfrm>
                  <a:off x="2024971" y="4161786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육각형 33">
                  <a:extLst>
                    <a:ext uri="{FF2B5EF4-FFF2-40B4-BE49-F238E27FC236}">
                      <a16:creationId xmlns:a16="http://schemas.microsoft.com/office/drawing/2014/main" id="{3904F2C8-4AE6-46DB-8A91-8EEA9923D444}"/>
                    </a:ext>
                  </a:extLst>
                </p:cNvPr>
                <p:cNvSpPr/>
                <p:nvPr/>
              </p:nvSpPr>
              <p:spPr>
                <a:xfrm>
                  <a:off x="2589285" y="4464205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육각형 34">
                  <a:extLst>
                    <a:ext uri="{FF2B5EF4-FFF2-40B4-BE49-F238E27FC236}">
                      <a16:creationId xmlns:a16="http://schemas.microsoft.com/office/drawing/2014/main" id="{8D2A9DE1-34CB-4CE5-90A2-343C4377C1FF}"/>
                    </a:ext>
                  </a:extLst>
                </p:cNvPr>
                <p:cNvSpPr/>
                <p:nvPr/>
              </p:nvSpPr>
              <p:spPr>
                <a:xfrm>
                  <a:off x="871578" y="4161785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8E42403-B498-4A35-B747-A00E14C36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94" t="5183" r="11052" b="19013"/>
              <a:stretch/>
            </p:blipFill>
            <p:spPr>
              <a:xfrm rot="2701089">
                <a:off x="1901166" y="3563771"/>
                <a:ext cx="318531" cy="307777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C30FB20-C585-4604-A2D5-223F820D1CDA}"/>
                  </a:ext>
                </a:extLst>
              </p:cNvPr>
              <p:cNvGrpSpPr/>
              <p:nvPr/>
            </p:nvGrpSpPr>
            <p:grpSpPr>
              <a:xfrm>
                <a:off x="2299960" y="3435046"/>
                <a:ext cx="400378" cy="565227"/>
                <a:chOff x="2299960" y="3435046"/>
                <a:chExt cx="400378" cy="565227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7936DA24-0EDA-4D0A-8966-3A3CF1241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9960" y="343504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E5300DF-0AFD-4E8D-A469-107041BC4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06112" y="371765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B702E1CB-D1EC-451E-A44E-76688376F811}"/>
                    </a:ext>
                  </a:extLst>
                </p:cNvPr>
                <p:cNvCxnSpPr/>
                <p:nvPr/>
              </p:nvCxnSpPr>
              <p:spPr>
                <a:xfrm>
                  <a:off x="2452688" y="3717659"/>
                  <a:ext cx="247650" cy="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00F5821-C7F4-4E53-A564-A261FB4A7C4A}"/>
                  </a:ext>
                </a:extLst>
              </p:cNvPr>
              <p:cNvGrpSpPr/>
              <p:nvPr/>
            </p:nvGrpSpPr>
            <p:grpSpPr>
              <a:xfrm rot="10800000">
                <a:off x="267965" y="3716967"/>
                <a:ext cx="971276" cy="887388"/>
                <a:chOff x="1697312" y="3415996"/>
                <a:chExt cx="971276" cy="887388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8F0D6DB0-4D4A-470E-89C6-FC43573C2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8210" y="341599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D0AB7772-3677-43DD-968F-ECECDFFD6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4362" y="369860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6D0944-AD07-4B15-AE3F-BF0103678F5D}"/>
                    </a:ext>
                  </a:extLst>
                </p:cNvPr>
                <p:cNvCxnSpPr/>
                <p:nvPr/>
              </p:nvCxnSpPr>
              <p:spPr>
                <a:xfrm>
                  <a:off x="2420938" y="3698609"/>
                  <a:ext cx="247650" cy="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44E8A54-4930-4ADA-9239-DF3ABCDC0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97312" y="4020770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육각형 13">
                <a:extLst>
                  <a:ext uri="{FF2B5EF4-FFF2-40B4-BE49-F238E27FC236}">
                    <a16:creationId xmlns:a16="http://schemas.microsoft.com/office/drawing/2014/main" id="{4AEB2749-FD7A-4A04-932B-B1378B848636}"/>
                  </a:ext>
                </a:extLst>
              </p:cNvPr>
              <p:cNvSpPr/>
              <p:nvPr/>
            </p:nvSpPr>
            <p:spPr>
              <a:xfrm>
                <a:off x="1120743" y="3730359"/>
                <a:ext cx="694007" cy="585033"/>
              </a:xfrm>
              <a:prstGeom prst="hexagon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AEFE9A9-87E8-451B-AB27-F2CF01E79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74" t="4092" r="4950" b="18307"/>
              <a:stretch/>
            </p:blipFill>
            <p:spPr>
              <a:xfrm>
                <a:off x="1308241" y="3883684"/>
                <a:ext cx="326222" cy="282614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37917EB-3A69-4D9B-A8DC-BF8FECF582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281" y="4023253"/>
                <a:ext cx="175975" cy="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BFBA4BB-8C02-458E-B08E-F9D4272E3E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81" y="4020078"/>
                <a:ext cx="175975" cy="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B81E0D3-0B3A-475C-984A-C318950BD7D3}"/>
                  </a:ext>
                </a:extLst>
              </p:cNvPr>
              <p:cNvGrpSpPr/>
              <p:nvPr/>
            </p:nvGrpSpPr>
            <p:grpSpPr>
              <a:xfrm rot="7303488">
                <a:off x="2303879" y="4620410"/>
                <a:ext cx="417031" cy="634898"/>
                <a:chOff x="2199564" y="3327017"/>
                <a:chExt cx="417031" cy="634898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255E668-0E51-4456-88EE-4217D62D4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144864" y="3533363"/>
                  <a:ext cx="415868" cy="3175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B2D8CC01-5115-4DDA-84F2-96B28E28E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 flipV="1">
                  <a:off x="2280110" y="3709502"/>
                  <a:ext cx="171867" cy="33296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BE20472E-2525-46E8-B138-E19A88BD1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504079" y="3640694"/>
                  <a:ext cx="81656" cy="143377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A946887-966A-480E-BF5D-B5F77F976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585" t="5080" r="31799" b="18998"/>
              <a:stretch/>
            </p:blipFill>
            <p:spPr>
              <a:xfrm rot="19736692">
                <a:off x="812891" y="4136091"/>
                <a:ext cx="186950" cy="38762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39CD5A9-232E-45DB-90A1-ACF0CF81EF4A}"/>
              </a:ext>
            </a:extLst>
          </p:cNvPr>
          <p:cNvGrpSpPr/>
          <p:nvPr/>
        </p:nvGrpSpPr>
        <p:grpSpPr>
          <a:xfrm>
            <a:off x="7447756" y="4791075"/>
            <a:ext cx="304800" cy="352425"/>
            <a:chOff x="8146256" y="4533900"/>
            <a:chExt cx="304800" cy="3524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4986FFF-4946-40BC-8EEE-BC444B34624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47B3BC2-88EF-4DFB-9D3A-3BEB901FF009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C2D6FEF-BEF3-4106-B85E-412BE3A37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D546851-B261-443A-A01D-E0C0F8C9A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54578B7-1111-4054-ADC8-B66756AE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6AE621F-6F07-4350-8423-DA566DACBAB8}"/>
              </a:ext>
            </a:extLst>
          </p:cNvPr>
          <p:cNvGrpSpPr/>
          <p:nvPr/>
        </p:nvGrpSpPr>
        <p:grpSpPr>
          <a:xfrm>
            <a:off x="7822406" y="4790282"/>
            <a:ext cx="304800" cy="352425"/>
            <a:chOff x="8146256" y="4533900"/>
            <a:chExt cx="304800" cy="35242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F3988CF-29E5-4EAB-A29D-A7AA8A1F1DE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479438A-CDEE-4D3B-81DC-27694742F1DB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FA9D5BE-A4D2-4F58-A262-4ED7628676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E839535-CC6E-4B91-B58C-EE586FD8A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A899888-3A8D-40D3-9E19-126B16F8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915641-F519-4DB9-BE67-66EE55504A36}"/>
              </a:ext>
            </a:extLst>
          </p:cNvPr>
          <p:cNvGrpSpPr/>
          <p:nvPr/>
        </p:nvGrpSpPr>
        <p:grpSpPr>
          <a:xfrm>
            <a:off x="8154194" y="4791075"/>
            <a:ext cx="304800" cy="352425"/>
            <a:chOff x="8146256" y="4533900"/>
            <a:chExt cx="304800" cy="35242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2701AB4-3F4C-4C5A-B97B-06E0041116CE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F70A01C-921A-414A-9A64-6C131CAE2E4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91D6810-272D-48FA-8EC3-0524A6AF1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52B1F1F-DF8A-4354-B1BA-FA1DEF803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948FD63-9204-4BF0-B0E5-1D05D6FDF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D44C1A2-CADE-4EFF-8ED8-60B1CA16BC39}"/>
              </a:ext>
            </a:extLst>
          </p:cNvPr>
          <p:cNvGrpSpPr/>
          <p:nvPr/>
        </p:nvGrpSpPr>
        <p:grpSpPr>
          <a:xfrm>
            <a:off x="8485982" y="4791868"/>
            <a:ext cx="304800" cy="352425"/>
            <a:chOff x="8146256" y="4533900"/>
            <a:chExt cx="304800" cy="35242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2A5ACC7-110B-434B-B306-F08F604F0F40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B720771F-A57A-438A-B628-142D01830B1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6A6E13C-EEB7-4567-ADDC-E5DCCAA96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139D414-2432-4675-AB71-FE13F25BF5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1807EDA-3101-4825-9CCE-C6594A076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3766A0F-29C0-4841-8F5D-E368F92659DE}"/>
              </a:ext>
            </a:extLst>
          </p:cNvPr>
          <p:cNvGrpSpPr/>
          <p:nvPr/>
        </p:nvGrpSpPr>
        <p:grpSpPr>
          <a:xfrm>
            <a:off x="8817770" y="4792661"/>
            <a:ext cx="304800" cy="352425"/>
            <a:chOff x="8146256" y="4533900"/>
            <a:chExt cx="304800" cy="352425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F1FC2A-E2C8-446D-A734-E23E841F4E74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1CC673B-2915-4279-9718-EDB6EBCEC89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1BF930B0-4C22-484B-92C5-7E8AF8C91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42D7D0-033D-42BB-B207-2D44FE45E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3A1BB64-55B6-4A04-A43A-879C1BFB9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3CF64E-E37D-40EB-A809-3CED944D2F74}"/>
              </a:ext>
            </a:extLst>
          </p:cNvPr>
          <p:cNvGrpSpPr/>
          <p:nvPr/>
        </p:nvGrpSpPr>
        <p:grpSpPr>
          <a:xfrm>
            <a:off x="9149558" y="4793454"/>
            <a:ext cx="304800" cy="352425"/>
            <a:chOff x="8146256" y="4533900"/>
            <a:chExt cx="304800" cy="352425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F7980B7-0042-408C-BEE0-F400461E390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174E613B-3341-472A-A9FD-662D3A0DF757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CDFC658-15E6-4BFC-BACA-24AD203D5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6DDB9FD-770B-4799-82C9-0494B0202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4AB2EB6-A88B-4207-9749-C8BAA4E82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892E539-FE16-46E4-84C0-61CF02180E4E}"/>
              </a:ext>
            </a:extLst>
          </p:cNvPr>
          <p:cNvGrpSpPr/>
          <p:nvPr/>
        </p:nvGrpSpPr>
        <p:grpSpPr>
          <a:xfrm>
            <a:off x="9481346" y="4794247"/>
            <a:ext cx="304800" cy="352425"/>
            <a:chOff x="8146256" y="4533900"/>
            <a:chExt cx="304800" cy="352425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4934D02-571C-412E-892E-2FAD2634747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A692064-398F-47E7-91A2-8D364306F71D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962F611-BDEB-4200-A4B9-B5BA1C583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48A2AD-F656-43C7-B535-0418A181B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95AE1D6B-0E53-46A2-A4D2-F3977E5F7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422BC3-018F-4EF4-9CDF-8868662FEDFA}"/>
              </a:ext>
            </a:extLst>
          </p:cNvPr>
          <p:cNvGrpSpPr/>
          <p:nvPr/>
        </p:nvGrpSpPr>
        <p:grpSpPr>
          <a:xfrm>
            <a:off x="8147371" y="4350540"/>
            <a:ext cx="304800" cy="352425"/>
            <a:chOff x="8146256" y="4533900"/>
            <a:chExt cx="304800" cy="35242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326C2CDC-3652-4F8C-A9DD-86F44916A064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CE0561C-2578-4F06-AF0E-DC2C6DEA27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C6838B7-91CD-4530-8CC4-FFE865318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2717ED-DBDF-4F04-B797-3EE6AF696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1430043-BD81-4E13-A212-261B33AC8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9BBCC0E-290E-4F4B-9717-8AC9780C5566}"/>
              </a:ext>
            </a:extLst>
          </p:cNvPr>
          <p:cNvGrpSpPr/>
          <p:nvPr/>
        </p:nvGrpSpPr>
        <p:grpSpPr>
          <a:xfrm>
            <a:off x="8463916" y="4348158"/>
            <a:ext cx="304800" cy="352425"/>
            <a:chOff x="8146256" y="4533900"/>
            <a:chExt cx="304800" cy="352425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9D3E3AC-AFFF-43E7-94BA-7A06CBA51537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BA4F0664-861E-4A01-8122-C9CDE445FC6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9AB512CC-12B1-41EA-941F-DC1ADDDD1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1DB577B-0920-44E9-893E-913AC70AA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0D674DB4-4D25-41F5-BA3B-8394AFC20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BC0879B-FBC3-420C-A2C4-B752D6B3C44F}"/>
              </a:ext>
            </a:extLst>
          </p:cNvPr>
          <p:cNvGrpSpPr/>
          <p:nvPr/>
        </p:nvGrpSpPr>
        <p:grpSpPr>
          <a:xfrm>
            <a:off x="8780461" y="4345776"/>
            <a:ext cx="304800" cy="352425"/>
            <a:chOff x="8146256" y="4533900"/>
            <a:chExt cx="304800" cy="352425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C6A0647-A99F-4B6A-99B3-1CA5FFBDA26A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518BFC38-4FA8-499A-9BC4-75A142A3B4B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A84D752-5913-4675-BF57-9F1A8AD8E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CEE1A6C-67A9-431E-B361-9B28312A4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002AEFF1-B156-4132-9239-8AB6BE44CF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F490112-B404-47B9-B590-CBB0764FFC10}"/>
              </a:ext>
            </a:extLst>
          </p:cNvPr>
          <p:cNvGrpSpPr/>
          <p:nvPr/>
        </p:nvGrpSpPr>
        <p:grpSpPr>
          <a:xfrm>
            <a:off x="9097006" y="4343394"/>
            <a:ext cx="304800" cy="352425"/>
            <a:chOff x="8146256" y="4533900"/>
            <a:chExt cx="304800" cy="352425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10370D9-91DF-4565-889D-85B267095F7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4B58ED1-4C9E-49C1-851F-1FA25CDC7CF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127F2CB-109D-4A61-96E3-77C2485A8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C89A5CF-2F20-4BD8-8994-7ED6D7205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9A538EA5-8306-40E8-89F1-67A5114C28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6E7C3BC-5E92-4018-A311-C7FEE8834C36}"/>
              </a:ext>
            </a:extLst>
          </p:cNvPr>
          <p:cNvGrpSpPr/>
          <p:nvPr/>
        </p:nvGrpSpPr>
        <p:grpSpPr>
          <a:xfrm>
            <a:off x="9413551" y="4341012"/>
            <a:ext cx="304800" cy="352425"/>
            <a:chOff x="8146256" y="4533900"/>
            <a:chExt cx="304800" cy="352425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5FD27EE8-EB1B-43FA-A383-C1C76A864399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E1007952-9F7C-4E77-8942-4EEF8E78D9CD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E6EE3BB3-675F-4F20-956C-1C8887947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74053061-C209-4EC9-9D5C-4862F02D8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CFB8003-ACEB-4E8C-92CC-185C7297F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1210921-B16A-4CA8-A5A0-65A80B2D1B8E}"/>
              </a:ext>
            </a:extLst>
          </p:cNvPr>
          <p:cNvGrpSpPr/>
          <p:nvPr/>
        </p:nvGrpSpPr>
        <p:grpSpPr>
          <a:xfrm>
            <a:off x="8768716" y="3931437"/>
            <a:ext cx="304800" cy="352425"/>
            <a:chOff x="8146256" y="4533900"/>
            <a:chExt cx="304800" cy="352425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99B61EF-B828-4DC4-9FC8-35587AA0DB35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58E7034-45F8-423E-A078-3BB1E04B02D5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0962B53-C4BA-43AA-9E7C-D0E407E03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D4E2BA9-F8F9-4576-94C3-2E44C2B62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8F75B5E-50F2-41BD-B02A-46AC3F5D2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3D5A9D1-424F-4586-9ABF-7C884CB319CB}"/>
              </a:ext>
            </a:extLst>
          </p:cNvPr>
          <p:cNvGrpSpPr/>
          <p:nvPr/>
        </p:nvGrpSpPr>
        <p:grpSpPr>
          <a:xfrm>
            <a:off x="9108751" y="3927467"/>
            <a:ext cx="304800" cy="352425"/>
            <a:chOff x="8146256" y="4533900"/>
            <a:chExt cx="304800" cy="352425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9833DCAE-3B0B-421C-8F4A-A80084D2DE86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49FBED31-6EDD-462C-9B7C-7E647746E55E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D6DA15F6-3881-409F-800D-02400B885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622A4566-66AB-4858-A30F-4316FE722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3E126E31-A35A-4ABF-A7CD-08AC6285F8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9D8A697-66DD-46A5-8D6A-D1F8851BF3DE}"/>
              </a:ext>
            </a:extLst>
          </p:cNvPr>
          <p:cNvGrpSpPr/>
          <p:nvPr/>
        </p:nvGrpSpPr>
        <p:grpSpPr>
          <a:xfrm>
            <a:off x="9448786" y="3923497"/>
            <a:ext cx="304800" cy="352425"/>
            <a:chOff x="8146256" y="4533900"/>
            <a:chExt cx="304800" cy="352425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60DEF9D-B9C7-4A29-8AA7-DA739F41592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350FA0B8-4B45-4D05-9400-856393E65CF1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B9067FB4-F5B5-4254-8125-1F5C77864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C24D70D-1667-49CE-9698-39B733453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33A0021-1A07-44D1-B04B-69844EC19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9ADB753-0628-44A0-9913-29387C9B35FE}"/>
              </a:ext>
            </a:extLst>
          </p:cNvPr>
          <p:cNvGrpSpPr/>
          <p:nvPr/>
        </p:nvGrpSpPr>
        <p:grpSpPr>
          <a:xfrm>
            <a:off x="33474" y="2918449"/>
            <a:ext cx="1249914" cy="1301118"/>
            <a:chOff x="6778053" y="283571"/>
            <a:chExt cx="1798541" cy="198315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5181E35F-86E7-4B25-A531-F7CA4454A18A}"/>
                </a:ext>
              </a:extLst>
            </p:cNvPr>
            <p:cNvGrpSpPr/>
            <p:nvPr/>
          </p:nvGrpSpPr>
          <p:grpSpPr>
            <a:xfrm>
              <a:off x="6834123" y="283571"/>
              <a:ext cx="1742471" cy="1713725"/>
              <a:chOff x="1435893" y="3254529"/>
              <a:chExt cx="1742471" cy="1713725"/>
            </a:xfrm>
          </p:grpSpPr>
          <p:sp>
            <p:nvSpPr>
              <p:cNvPr id="157" name="육각형 156">
                <a:extLst>
                  <a:ext uri="{FF2B5EF4-FFF2-40B4-BE49-F238E27FC236}">
                    <a16:creationId xmlns:a16="http://schemas.microsoft.com/office/drawing/2014/main" id="{ED82D868-0555-4A90-81EA-2E7302A4E2D3}"/>
                  </a:ext>
                </a:extLst>
              </p:cNvPr>
              <p:cNvSpPr/>
              <p:nvPr/>
            </p:nvSpPr>
            <p:spPr>
              <a:xfrm>
                <a:off x="1435894" y="3254529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육각형 157">
                <a:extLst>
                  <a:ext uri="{FF2B5EF4-FFF2-40B4-BE49-F238E27FC236}">
                    <a16:creationId xmlns:a16="http://schemas.microsoft.com/office/drawing/2014/main" id="{0CA9B2AE-D6A6-4A61-B6C1-C32D162C4186}"/>
                  </a:ext>
                </a:extLst>
              </p:cNvPr>
              <p:cNvSpPr/>
              <p:nvPr/>
            </p:nvSpPr>
            <p:spPr>
              <a:xfrm>
                <a:off x="1435893" y="3859367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육각형 158">
                <a:extLst>
                  <a:ext uri="{FF2B5EF4-FFF2-40B4-BE49-F238E27FC236}">
                    <a16:creationId xmlns:a16="http://schemas.microsoft.com/office/drawing/2014/main" id="{5D450047-A921-488F-9FFC-B523DCAB75E8}"/>
                  </a:ext>
                </a:extLst>
              </p:cNvPr>
              <p:cNvSpPr/>
              <p:nvPr/>
            </p:nvSpPr>
            <p:spPr>
              <a:xfrm>
                <a:off x="2024972" y="3556948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육각형 159">
                <a:extLst>
                  <a:ext uri="{FF2B5EF4-FFF2-40B4-BE49-F238E27FC236}">
                    <a16:creationId xmlns:a16="http://schemas.microsoft.com/office/drawing/2014/main" id="{60CEF412-1782-42D8-9AE3-B0DF3656355D}"/>
                  </a:ext>
                </a:extLst>
              </p:cNvPr>
              <p:cNvSpPr/>
              <p:nvPr/>
            </p:nvSpPr>
            <p:spPr>
              <a:xfrm>
                <a:off x="2024971" y="4161786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육각형 160">
                <a:extLst>
                  <a:ext uri="{FF2B5EF4-FFF2-40B4-BE49-F238E27FC236}">
                    <a16:creationId xmlns:a16="http://schemas.microsoft.com/office/drawing/2014/main" id="{6FCA5DEF-758B-494C-8A87-CF522ABD1961}"/>
                  </a:ext>
                </a:extLst>
              </p:cNvPr>
              <p:cNvSpPr/>
              <p:nvPr/>
            </p:nvSpPr>
            <p:spPr>
              <a:xfrm>
                <a:off x="2589285" y="4464205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3135A98-9B4A-4A47-9644-060B4F824394}"/>
                </a:ext>
              </a:extLst>
            </p:cNvPr>
            <p:cNvGrpSpPr/>
            <p:nvPr/>
          </p:nvGrpSpPr>
          <p:grpSpPr>
            <a:xfrm>
              <a:off x="7957270" y="555401"/>
              <a:ext cx="400378" cy="565227"/>
              <a:chOff x="2299960" y="3435046"/>
              <a:chExt cx="400378" cy="565227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DE3A269C-0080-40B7-AFE3-20ED97DEC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960" y="3435046"/>
                <a:ext cx="152728" cy="282613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1D9D5272-6039-4F39-B7AA-749C5BD9E1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6112" y="3717659"/>
                <a:ext cx="146577" cy="282614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FC24F049-2C9B-4DEA-8993-D9C25A347CC0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육각형 147">
              <a:extLst>
                <a:ext uri="{FF2B5EF4-FFF2-40B4-BE49-F238E27FC236}">
                  <a16:creationId xmlns:a16="http://schemas.microsoft.com/office/drawing/2014/main" id="{6C1A23AA-08A8-4A7E-8644-CF27B4D703FF}"/>
                </a:ext>
              </a:extLst>
            </p:cNvPr>
            <p:cNvSpPr/>
            <p:nvPr/>
          </p:nvSpPr>
          <p:spPr>
            <a:xfrm>
              <a:off x="6778053" y="850714"/>
              <a:ext cx="694007" cy="585033"/>
            </a:xfrm>
            <a:prstGeom prst="hexagon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222CD4D5-4D43-461D-A224-955A99C0DA34}"/>
                </a:ext>
              </a:extLst>
            </p:cNvPr>
            <p:cNvGrpSpPr/>
            <p:nvPr/>
          </p:nvGrpSpPr>
          <p:grpSpPr>
            <a:xfrm rot="7303488">
              <a:off x="7961189" y="1740765"/>
              <a:ext cx="417031" cy="634898"/>
              <a:chOff x="2199564" y="3327017"/>
              <a:chExt cx="417031" cy="634898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14E47E38-AD35-477D-A084-913821878753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144864" y="3533363"/>
                <a:ext cx="415868" cy="3175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07EF9A07-DE1C-4406-A6B4-CCF9387FE686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 flipV="1">
                <a:off x="2280110" y="3709502"/>
                <a:ext cx="171867" cy="33296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8EE970B7-9F82-4F9A-8D85-9539FFAA9A2C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504079" y="3640694"/>
                <a:ext cx="81656" cy="143377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F4969D4E-4D27-45C1-876E-EB3309C9F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3084"/>
            <a:stretch/>
          </p:blipFill>
          <p:spPr>
            <a:xfrm>
              <a:off x="6938818" y="973953"/>
              <a:ext cx="383084" cy="332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" name="Google Shape;323;p38">
            <a:extLst>
              <a:ext uri="{FF2B5EF4-FFF2-40B4-BE49-F238E27FC236}">
                <a16:creationId xmlns:a16="http://schemas.microsoft.com/office/drawing/2014/main" id="{80B9FE1C-E29F-425E-8128-9A281D171B96}"/>
              </a:ext>
            </a:extLst>
          </p:cNvPr>
          <p:cNvSpPr txBox="1">
            <a:spLocks/>
          </p:cNvSpPr>
          <p:nvPr/>
        </p:nvSpPr>
        <p:spPr>
          <a:xfrm>
            <a:off x="3519404" y="2092160"/>
            <a:ext cx="1296435" cy="95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nton"/>
              <a:buNone/>
              <a:defRPr sz="6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dirty="0"/>
              <a:t>05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D7823-529D-4F47-B43D-CDEE42B78E73}"/>
              </a:ext>
            </a:extLst>
          </p:cNvPr>
          <p:cNvSpPr txBox="1"/>
          <p:nvPr/>
        </p:nvSpPr>
        <p:spPr>
          <a:xfrm>
            <a:off x="4703315" y="2111681"/>
            <a:ext cx="3782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및 기대효과</a:t>
            </a:r>
          </a:p>
        </p:txBody>
      </p:sp>
      <p:sp>
        <p:nvSpPr>
          <p:cNvPr id="48" name="Google Shape;308;p36">
            <a:extLst>
              <a:ext uri="{FF2B5EF4-FFF2-40B4-BE49-F238E27FC236}">
                <a16:creationId xmlns:a16="http://schemas.microsoft.com/office/drawing/2014/main" id="{CA1BE437-DC74-44B8-AB96-D7269E282F67}"/>
              </a:ext>
            </a:extLst>
          </p:cNvPr>
          <p:cNvSpPr txBox="1">
            <a:spLocks/>
          </p:cNvSpPr>
          <p:nvPr/>
        </p:nvSpPr>
        <p:spPr>
          <a:xfrm>
            <a:off x="4703315" y="2571750"/>
            <a:ext cx="487502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None/>
              <a:defRPr sz="14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자가진단 정보 제공 서비스 구현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79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12;p36">
            <a:extLst>
              <a:ext uri="{FF2B5EF4-FFF2-40B4-BE49-F238E27FC236}">
                <a16:creationId xmlns:a16="http://schemas.microsoft.com/office/drawing/2014/main" id="{FF572CEF-9C17-499E-8470-7AEF943DE428}"/>
              </a:ext>
            </a:extLst>
          </p:cNvPr>
          <p:cNvSpPr txBox="1">
            <a:spLocks/>
          </p:cNvSpPr>
          <p:nvPr/>
        </p:nvSpPr>
        <p:spPr>
          <a:xfrm>
            <a:off x="925555" y="3339425"/>
            <a:ext cx="12027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9671F3-C1B5-4D3C-BF28-7C470156F2EB}"/>
              </a:ext>
            </a:extLst>
          </p:cNvPr>
          <p:cNvSpPr txBox="1"/>
          <p:nvPr/>
        </p:nvSpPr>
        <p:spPr>
          <a:xfrm>
            <a:off x="2104228" y="922363"/>
            <a:ext cx="1553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배경</a:t>
            </a:r>
          </a:p>
        </p:txBody>
      </p:sp>
      <p:sp>
        <p:nvSpPr>
          <p:cNvPr id="23" name="Google Shape;308;p36">
            <a:extLst>
              <a:ext uri="{FF2B5EF4-FFF2-40B4-BE49-F238E27FC236}">
                <a16:creationId xmlns:a16="http://schemas.microsoft.com/office/drawing/2014/main" id="{AA198A30-383F-4178-8D2A-4CCBF09B4E1D}"/>
              </a:ext>
            </a:extLst>
          </p:cNvPr>
          <p:cNvSpPr txBox="1">
            <a:spLocks/>
          </p:cNvSpPr>
          <p:nvPr/>
        </p:nvSpPr>
        <p:spPr>
          <a:xfrm>
            <a:off x="2095815" y="1173160"/>
            <a:ext cx="22698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None/>
              <a:defRPr sz="14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사회적 이슈 분석을 통한 주제 구체화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71F51-F8AF-4352-91F5-44E0003E94BD}"/>
              </a:ext>
            </a:extLst>
          </p:cNvPr>
          <p:cNvSpPr txBox="1"/>
          <p:nvPr/>
        </p:nvSpPr>
        <p:spPr>
          <a:xfrm>
            <a:off x="2102147" y="1558655"/>
            <a:ext cx="2269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 데이터 정의</a:t>
            </a:r>
          </a:p>
        </p:txBody>
      </p:sp>
      <p:sp>
        <p:nvSpPr>
          <p:cNvPr id="12" name="Google Shape;308;p36">
            <a:extLst>
              <a:ext uri="{FF2B5EF4-FFF2-40B4-BE49-F238E27FC236}">
                <a16:creationId xmlns:a16="http://schemas.microsoft.com/office/drawing/2014/main" id="{BF2A4CD7-6B17-4FF9-81EA-E35CDD4FA60C}"/>
              </a:ext>
            </a:extLst>
          </p:cNvPr>
          <p:cNvSpPr txBox="1">
            <a:spLocks/>
          </p:cNvSpPr>
          <p:nvPr/>
        </p:nvSpPr>
        <p:spPr>
          <a:xfrm>
            <a:off x="2093702" y="1820042"/>
            <a:ext cx="3107687" cy="34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None/>
              <a:defRPr sz="14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주제에 맞는 데이터 선정과 수집 방법의 선택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723C81-297C-40C0-98A7-C8BD41E8809E}"/>
              </a:ext>
            </a:extLst>
          </p:cNvPr>
          <p:cNvSpPr txBox="1"/>
          <p:nvPr/>
        </p:nvSpPr>
        <p:spPr>
          <a:xfrm>
            <a:off x="2110462" y="2193399"/>
            <a:ext cx="31160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처리방안 및 활용 기법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4054D7-60E9-4678-AB35-C320B5B9FC7D}"/>
              </a:ext>
            </a:extLst>
          </p:cNvPr>
          <p:cNvSpPr txBox="1"/>
          <p:nvPr/>
        </p:nvSpPr>
        <p:spPr>
          <a:xfrm>
            <a:off x="2089465" y="2841595"/>
            <a:ext cx="2269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결과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3D090-DD73-47E5-BA6B-C8F9F6B4D034}"/>
              </a:ext>
            </a:extLst>
          </p:cNvPr>
          <p:cNvSpPr txBox="1"/>
          <p:nvPr/>
        </p:nvSpPr>
        <p:spPr>
          <a:xfrm>
            <a:off x="2089465" y="3447491"/>
            <a:ext cx="2719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및 기대효과</a:t>
            </a:r>
          </a:p>
        </p:txBody>
      </p:sp>
      <p:sp>
        <p:nvSpPr>
          <p:cNvPr id="31" name="Google Shape;308;p36">
            <a:extLst>
              <a:ext uri="{FF2B5EF4-FFF2-40B4-BE49-F238E27FC236}">
                <a16:creationId xmlns:a16="http://schemas.microsoft.com/office/drawing/2014/main" id="{90B8FA29-CD31-45B6-8905-9D155D9D571E}"/>
              </a:ext>
            </a:extLst>
          </p:cNvPr>
          <p:cNvSpPr txBox="1">
            <a:spLocks/>
          </p:cNvSpPr>
          <p:nvPr/>
        </p:nvSpPr>
        <p:spPr>
          <a:xfrm>
            <a:off x="2105819" y="2453540"/>
            <a:ext cx="3107687" cy="34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None/>
              <a:defRPr sz="14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수집된 데이터의 전처리 및 정의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32" name="Google Shape;308;p36">
            <a:extLst>
              <a:ext uri="{FF2B5EF4-FFF2-40B4-BE49-F238E27FC236}">
                <a16:creationId xmlns:a16="http://schemas.microsoft.com/office/drawing/2014/main" id="{8460AEF6-9B47-4444-B78F-789E7D1FAFF7}"/>
              </a:ext>
            </a:extLst>
          </p:cNvPr>
          <p:cNvSpPr txBox="1">
            <a:spLocks/>
          </p:cNvSpPr>
          <p:nvPr/>
        </p:nvSpPr>
        <p:spPr>
          <a:xfrm>
            <a:off x="2102049" y="3074405"/>
            <a:ext cx="3107687" cy="34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None/>
              <a:defRPr sz="14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및 적합한 모델 구현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Google Shape;308;p36">
            <a:extLst>
              <a:ext uri="{FF2B5EF4-FFF2-40B4-BE49-F238E27FC236}">
                <a16:creationId xmlns:a16="http://schemas.microsoft.com/office/drawing/2014/main" id="{B67D8CEB-A4E5-465B-890F-BEECFC55A40A}"/>
              </a:ext>
            </a:extLst>
          </p:cNvPr>
          <p:cNvSpPr txBox="1">
            <a:spLocks/>
          </p:cNvSpPr>
          <p:nvPr/>
        </p:nvSpPr>
        <p:spPr>
          <a:xfrm>
            <a:off x="2102049" y="3697844"/>
            <a:ext cx="3107687" cy="34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None/>
              <a:defRPr sz="14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자가진단 정보 제공 서비스 구현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Google Shape;312;p36">
            <a:extLst>
              <a:ext uri="{FF2B5EF4-FFF2-40B4-BE49-F238E27FC236}">
                <a16:creationId xmlns:a16="http://schemas.microsoft.com/office/drawing/2014/main" id="{35E3309B-D2AE-42AB-80F6-2D20245AB150}"/>
              </a:ext>
            </a:extLst>
          </p:cNvPr>
          <p:cNvSpPr txBox="1">
            <a:spLocks/>
          </p:cNvSpPr>
          <p:nvPr/>
        </p:nvSpPr>
        <p:spPr>
          <a:xfrm>
            <a:off x="941219" y="2699309"/>
            <a:ext cx="12027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sp>
        <p:nvSpPr>
          <p:cNvPr id="4" name="Google Shape;312;p36">
            <a:extLst>
              <a:ext uri="{FF2B5EF4-FFF2-40B4-BE49-F238E27FC236}">
                <a16:creationId xmlns:a16="http://schemas.microsoft.com/office/drawing/2014/main" id="{C98FEFB2-BD0A-4B97-934A-71CD548006CC}"/>
              </a:ext>
            </a:extLst>
          </p:cNvPr>
          <p:cNvSpPr txBox="1">
            <a:spLocks/>
          </p:cNvSpPr>
          <p:nvPr/>
        </p:nvSpPr>
        <p:spPr>
          <a:xfrm>
            <a:off x="908036" y="2075774"/>
            <a:ext cx="12027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sp>
        <p:nvSpPr>
          <p:cNvPr id="21" name="Google Shape;312;p36">
            <a:extLst>
              <a:ext uri="{FF2B5EF4-FFF2-40B4-BE49-F238E27FC236}">
                <a16:creationId xmlns:a16="http://schemas.microsoft.com/office/drawing/2014/main" id="{8B00EECC-AD7F-4534-B9D1-102DB7FD6015}"/>
              </a:ext>
            </a:extLst>
          </p:cNvPr>
          <p:cNvSpPr txBox="1">
            <a:spLocks/>
          </p:cNvSpPr>
          <p:nvPr/>
        </p:nvSpPr>
        <p:spPr>
          <a:xfrm>
            <a:off x="925555" y="1435658"/>
            <a:ext cx="12027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</a:p>
        </p:txBody>
      </p:sp>
      <p:sp>
        <p:nvSpPr>
          <p:cNvPr id="22" name="Google Shape;312;p36">
            <a:extLst>
              <a:ext uri="{FF2B5EF4-FFF2-40B4-BE49-F238E27FC236}">
                <a16:creationId xmlns:a16="http://schemas.microsoft.com/office/drawing/2014/main" id="{CBB4684A-32FA-421B-ADFC-4AD3B09EEF24}"/>
              </a:ext>
            </a:extLst>
          </p:cNvPr>
          <p:cNvSpPr txBox="1">
            <a:spLocks/>
          </p:cNvSpPr>
          <p:nvPr/>
        </p:nvSpPr>
        <p:spPr>
          <a:xfrm>
            <a:off x="1264921" y="806337"/>
            <a:ext cx="825234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nton"/>
              <a:buNone/>
              <a:defRPr sz="36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</a:t>
            </a:r>
            <a:r>
              <a:rPr lang="en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1DC1-B319-4008-B19E-5B2BF37DA419}"/>
              </a:ext>
            </a:extLst>
          </p:cNvPr>
          <p:cNvSpPr txBox="1"/>
          <p:nvPr/>
        </p:nvSpPr>
        <p:spPr>
          <a:xfrm>
            <a:off x="862169" y="298828"/>
            <a:ext cx="913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106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3;p38">
            <a:extLst>
              <a:ext uri="{FF2B5EF4-FFF2-40B4-BE49-F238E27FC236}">
                <a16:creationId xmlns:a16="http://schemas.microsoft.com/office/drawing/2014/main" id="{FCAD26F0-CE67-4FAB-BBB5-D822DCCAAD2B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DD827-F4C6-487B-B69D-F604331F5391}"/>
              </a:ext>
            </a:extLst>
          </p:cNvPr>
          <p:cNvSpPr txBox="1"/>
          <p:nvPr/>
        </p:nvSpPr>
        <p:spPr>
          <a:xfrm>
            <a:off x="744499" y="187029"/>
            <a:ext cx="181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및 기대 효과</a:t>
            </a:r>
          </a:p>
        </p:txBody>
      </p:sp>
      <p:sp>
        <p:nvSpPr>
          <p:cNvPr id="13" name="Google Shape;429;p43">
            <a:extLst>
              <a:ext uri="{FF2B5EF4-FFF2-40B4-BE49-F238E27FC236}">
                <a16:creationId xmlns:a16="http://schemas.microsoft.com/office/drawing/2014/main" id="{1EB563BB-957C-4CC3-A412-3BF7CD0DC3CF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예시</a:t>
            </a:r>
          </a:p>
        </p:txBody>
      </p:sp>
      <p:pic>
        <p:nvPicPr>
          <p:cNvPr id="15" name="그림 14" descr="셔츠이(가) 표시된 사진&#10;&#10;자동 생성된 설명">
            <a:extLst>
              <a:ext uri="{FF2B5EF4-FFF2-40B4-BE49-F238E27FC236}">
                <a16:creationId xmlns:a16="http://schemas.microsoft.com/office/drawing/2014/main" id="{454ADC0B-B31F-47CC-AAA2-C864942B2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90" y="1610248"/>
            <a:ext cx="1371780" cy="1961485"/>
          </a:xfrm>
          <a:prstGeom prst="rect">
            <a:avLst/>
          </a:prstGeom>
        </p:spPr>
      </p:pic>
      <p:sp>
        <p:nvSpPr>
          <p:cNvPr id="17" name="Google Shape;429;p43">
            <a:extLst>
              <a:ext uri="{FF2B5EF4-FFF2-40B4-BE49-F238E27FC236}">
                <a16:creationId xmlns:a16="http://schemas.microsoft.com/office/drawing/2014/main" id="{CC18C25B-68CC-40A0-BF46-F3AC3ACB72BC}"/>
              </a:ext>
            </a:extLst>
          </p:cNvPr>
          <p:cNvSpPr txBox="1">
            <a:spLocks/>
          </p:cNvSpPr>
          <p:nvPr/>
        </p:nvSpPr>
        <p:spPr>
          <a:xfrm>
            <a:off x="2101584" y="1619729"/>
            <a:ext cx="867947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김이상</a:t>
            </a:r>
            <a:endParaRPr lang="ko-KR" alt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Google Shape;429;p43">
            <a:extLst>
              <a:ext uri="{FF2B5EF4-FFF2-40B4-BE49-F238E27FC236}">
                <a16:creationId xmlns:a16="http://schemas.microsoft.com/office/drawing/2014/main" id="{695EC323-DD0F-4751-B43C-4C08A182F228}"/>
              </a:ext>
            </a:extLst>
          </p:cNvPr>
          <p:cNvSpPr txBox="1">
            <a:spLocks/>
          </p:cNvSpPr>
          <p:nvPr/>
        </p:nvSpPr>
        <p:spPr>
          <a:xfrm>
            <a:off x="2101583" y="2076408"/>
            <a:ext cx="1991897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1984.06.15 </a:t>
            </a:r>
            <a:r>
              <a:rPr lang="en-US" altLang="ko-KR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37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살</a:t>
            </a:r>
          </a:p>
        </p:txBody>
      </p:sp>
      <p:sp>
        <p:nvSpPr>
          <p:cNvPr id="21" name="Google Shape;429;p43">
            <a:extLst>
              <a:ext uri="{FF2B5EF4-FFF2-40B4-BE49-F238E27FC236}">
                <a16:creationId xmlns:a16="http://schemas.microsoft.com/office/drawing/2014/main" id="{8B357AB7-0B9B-43CE-81B4-1AB046AC67B5}"/>
              </a:ext>
            </a:extLst>
          </p:cNvPr>
          <p:cNvSpPr txBox="1">
            <a:spLocks/>
          </p:cNvSpPr>
          <p:nvPr/>
        </p:nvSpPr>
        <p:spPr>
          <a:xfrm>
            <a:off x="2101582" y="2534102"/>
            <a:ext cx="1991897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서대문구 </a:t>
            </a:r>
          </a:p>
        </p:txBody>
      </p:sp>
      <p:sp>
        <p:nvSpPr>
          <p:cNvPr id="23" name="Google Shape;429;p43">
            <a:extLst>
              <a:ext uri="{FF2B5EF4-FFF2-40B4-BE49-F238E27FC236}">
                <a16:creationId xmlns:a16="http://schemas.microsoft.com/office/drawing/2014/main" id="{804CD0C6-6754-4B9D-837F-C2F2BAF54548}"/>
              </a:ext>
            </a:extLst>
          </p:cNvPr>
          <p:cNvSpPr txBox="1">
            <a:spLocks/>
          </p:cNvSpPr>
          <p:nvPr/>
        </p:nvSpPr>
        <p:spPr>
          <a:xfrm>
            <a:off x="2101582" y="3019877"/>
            <a:ext cx="2699018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최근 머리가 아프고 기침이 나오며 열이나는 증상을 겪고 있음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E70A32-7ED0-433B-80F0-CEB2BA32AD65}"/>
              </a:ext>
            </a:extLst>
          </p:cNvPr>
          <p:cNvSpPr txBox="1"/>
          <p:nvPr/>
        </p:nvSpPr>
        <p:spPr>
          <a:xfrm>
            <a:off x="5543161" y="2395312"/>
            <a:ext cx="3299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“”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머리가 아프고 기침이 나오고 열이 나요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””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CC1ACD9-580B-45AD-8E4D-5EC0D776C2A7}"/>
              </a:ext>
            </a:extLst>
          </p:cNvPr>
          <p:cNvCxnSpPr>
            <a:cxnSpLocks/>
          </p:cNvCxnSpPr>
          <p:nvPr/>
        </p:nvCxnSpPr>
        <p:spPr>
          <a:xfrm>
            <a:off x="4720005" y="2438346"/>
            <a:ext cx="482719" cy="0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9F5734-0424-4D5D-AFFC-3724DE8922A9}"/>
              </a:ext>
            </a:extLst>
          </p:cNvPr>
          <p:cNvSpPr txBox="1"/>
          <p:nvPr/>
        </p:nvSpPr>
        <p:spPr>
          <a:xfrm>
            <a:off x="5349032" y="1998571"/>
            <a:ext cx="1150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증상 입력 </a:t>
            </a:r>
            <a:r>
              <a:rPr lang="en-US" altLang="ko-KR" sz="1800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sz="1800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C22DB63-485A-4869-81DF-A71D9E9FDDCB}"/>
              </a:ext>
            </a:extLst>
          </p:cNvPr>
          <p:cNvGrpSpPr/>
          <p:nvPr/>
        </p:nvGrpSpPr>
        <p:grpSpPr>
          <a:xfrm>
            <a:off x="169191" y="670858"/>
            <a:ext cx="2052000" cy="67410"/>
            <a:chOff x="159665" y="582725"/>
            <a:chExt cx="2055464" cy="7457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766B0E-0465-4599-BE62-077E7A586741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996783D-21E7-4C77-8047-32409B700606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13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3;p38">
            <a:extLst>
              <a:ext uri="{FF2B5EF4-FFF2-40B4-BE49-F238E27FC236}">
                <a16:creationId xmlns:a16="http://schemas.microsoft.com/office/drawing/2014/main" id="{FCAD26F0-CE67-4FAB-BBB5-D822DCCAAD2B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DD827-F4C6-487B-B69D-F604331F5391}"/>
              </a:ext>
            </a:extLst>
          </p:cNvPr>
          <p:cNvSpPr txBox="1"/>
          <p:nvPr/>
        </p:nvSpPr>
        <p:spPr>
          <a:xfrm>
            <a:off x="744499" y="187029"/>
            <a:ext cx="181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및 기대 효과</a:t>
            </a:r>
          </a:p>
        </p:txBody>
      </p:sp>
      <p:sp>
        <p:nvSpPr>
          <p:cNvPr id="13" name="Google Shape;429;p43">
            <a:extLst>
              <a:ext uri="{FF2B5EF4-FFF2-40B4-BE49-F238E27FC236}">
                <a16:creationId xmlns:a16="http://schemas.microsoft.com/office/drawing/2014/main" id="{1EB563BB-957C-4CC3-A412-3BF7CD0DC3CF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예시</a:t>
            </a:r>
          </a:p>
        </p:txBody>
      </p:sp>
      <p:sp>
        <p:nvSpPr>
          <p:cNvPr id="2" name="Google Shape;429;p43">
            <a:extLst>
              <a:ext uri="{FF2B5EF4-FFF2-40B4-BE49-F238E27FC236}">
                <a16:creationId xmlns:a16="http://schemas.microsoft.com/office/drawing/2014/main" id="{AEBB73C2-C6D6-4EDA-806B-A04426BD8DA4}"/>
              </a:ext>
            </a:extLst>
          </p:cNvPr>
          <p:cNvSpPr txBox="1">
            <a:spLocks/>
          </p:cNvSpPr>
          <p:nvPr/>
        </p:nvSpPr>
        <p:spPr>
          <a:xfrm>
            <a:off x="290292" y="816881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결과 화면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D1ED9A-AC14-489D-845A-0FD4BAAE1D49}"/>
              </a:ext>
            </a:extLst>
          </p:cNvPr>
          <p:cNvGrpSpPr/>
          <p:nvPr/>
        </p:nvGrpSpPr>
        <p:grpSpPr>
          <a:xfrm>
            <a:off x="169191" y="670858"/>
            <a:ext cx="2052000" cy="67410"/>
            <a:chOff x="159665" y="582725"/>
            <a:chExt cx="2055464" cy="7457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F20ED2-CA63-4249-8DA5-0631B7E666DC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2C6EC4-A612-4511-A251-BF3153DF9E0E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86F127B-BFAF-417C-A340-5973EDBC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83" y="1295023"/>
            <a:ext cx="8406809" cy="36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6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3;p38">
            <a:extLst>
              <a:ext uri="{FF2B5EF4-FFF2-40B4-BE49-F238E27FC236}">
                <a16:creationId xmlns:a16="http://schemas.microsoft.com/office/drawing/2014/main" id="{FCAD26F0-CE67-4FAB-BBB5-D822DCCAAD2B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DD827-F4C6-487B-B69D-F604331F5391}"/>
              </a:ext>
            </a:extLst>
          </p:cNvPr>
          <p:cNvSpPr txBox="1"/>
          <p:nvPr/>
        </p:nvSpPr>
        <p:spPr>
          <a:xfrm>
            <a:off x="744499" y="187029"/>
            <a:ext cx="181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및 기대 효과</a:t>
            </a:r>
          </a:p>
        </p:txBody>
      </p:sp>
      <p:sp>
        <p:nvSpPr>
          <p:cNvPr id="13" name="Google Shape;429;p43">
            <a:extLst>
              <a:ext uri="{FF2B5EF4-FFF2-40B4-BE49-F238E27FC236}">
                <a16:creationId xmlns:a16="http://schemas.microsoft.com/office/drawing/2014/main" id="{1EB563BB-957C-4CC3-A412-3BF7CD0DC3CF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예시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D1ED9A-AC14-489D-845A-0FD4BAAE1D49}"/>
              </a:ext>
            </a:extLst>
          </p:cNvPr>
          <p:cNvGrpSpPr/>
          <p:nvPr/>
        </p:nvGrpSpPr>
        <p:grpSpPr>
          <a:xfrm>
            <a:off x="169191" y="670858"/>
            <a:ext cx="2052000" cy="67410"/>
            <a:chOff x="159665" y="582725"/>
            <a:chExt cx="2055464" cy="7457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F20ED2-CA63-4249-8DA5-0631B7E666DC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2C6EC4-A612-4511-A251-BF3153DF9E0E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FC5EEB9-25E9-4B2E-A1FB-45B7546A6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209" y="1104900"/>
            <a:ext cx="4033726" cy="37147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1EBB09-307F-4911-8FD0-D4DF910CDEB2}"/>
              </a:ext>
            </a:extLst>
          </p:cNvPr>
          <p:cNvSpPr txBox="1"/>
          <p:nvPr/>
        </p:nvSpPr>
        <p:spPr>
          <a:xfrm>
            <a:off x="571357" y="1118982"/>
            <a:ext cx="3299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“”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머리가 아프고 기침이 나오고 열이 나요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””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D5624-F63E-4571-85E6-E0F3E9E1A82C}"/>
              </a:ext>
            </a:extLst>
          </p:cNvPr>
          <p:cNvSpPr txBox="1"/>
          <p:nvPr/>
        </p:nvSpPr>
        <p:spPr>
          <a:xfrm>
            <a:off x="427040" y="865341"/>
            <a:ext cx="1150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증상 입력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E71FB2-95BE-4D9E-BA2F-B26562BB729F}"/>
              </a:ext>
            </a:extLst>
          </p:cNvPr>
          <p:cNvSpPr txBox="1"/>
          <p:nvPr/>
        </p:nvSpPr>
        <p:spPr>
          <a:xfrm>
            <a:off x="245730" y="1620068"/>
            <a:ext cx="3764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머리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아프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기침 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2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나오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열 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1D03E0-85F3-49E4-84F3-40044EAC970A}"/>
              </a:ext>
            </a:extLst>
          </p:cNvPr>
          <p:cNvSpPr txBox="1"/>
          <p:nvPr/>
        </p:nvSpPr>
        <p:spPr>
          <a:xfrm>
            <a:off x="274305" y="2137491"/>
            <a:ext cx="3893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‘[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가정의학과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신경과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응급의학과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B69A74D-33E9-426B-9022-F05D9F0B546B}"/>
              </a:ext>
            </a:extLst>
          </p:cNvPr>
          <p:cNvCxnSpPr>
            <a:cxnSpLocks/>
          </p:cNvCxnSpPr>
          <p:nvPr/>
        </p:nvCxnSpPr>
        <p:spPr>
          <a:xfrm>
            <a:off x="2011849" y="1379134"/>
            <a:ext cx="0" cy="260829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8E15F75-3234-4B8E-92D5-65CE9CB90A29}"/>
              </a:ext>
            </a:extLst>
          </p:cNvPr>
          <p:cNvCxnSpPr>
            <a:cxnSpLocks/>
          </p:cNvCxnSpPr>
          <p:nvPr/>
        </p:nvCxnSpPr>
        <p:spPr>
          <a:xfrm>
            <a:off x="2011849" y="1874148"/>
            <a:ext cx="0" cy="260829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0359C5-8CE5-4CCE-A471-808017233796}"/>
              </a:ext>
            </a:extLst>
          </p:cNvPr>
          <p:cNvSpPr txBox="1"/>
          <p:nvPr/>
        </p:nvSpPr>
        <p:spPr>
          <a:xfrm>
            <a:off x="47625" y="3382567"/>
            <a:ext cx="13461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7.22</a:t>
            </a:r>
          </a:p>
          <a:p>
            <a:endParaRPr lang="en-US" altLang="ko-KR" sz="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5.483508</a:t>
            </a:r>
          </a:p>
          <a:p>
            <a:endParaRPr lang="ko-KR" altLang="en-US" sz="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9.44204</a:t>
            </a:r>
          </a:p>
          <a:p>
            <a:endParaRPr lang="ko-KR" altLang="en-US" sz="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4.69054</a:t>
            </a:r>
          </a:p>
          <a:p>
            <a:endParaRPr lang="ko-KR" altLang="en-US" sz="5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6.98110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3C1858-1D42-4DDD-B47B-2EE04EA37349}"/>
              </a:ext>
            </a:extLst>
          </p:cNvPr>
          <p:cNvSpPr txBox="1"/>
          <p:nvPr/>
        </p:nvSpPr>
        <p:spPr>
          <a:xfrm>
            <a:off x="876155" y="3870628"/>
            <a:ext cx="8206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Count</a:t>
            </a:r>
            <a:endParaRPr lang="ko-KR" altLang="en-US" dirty="0">
              <a:solidFill>
                <a:schemeClr val="bg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E54E0E-9CBE-4A33-9977-AAC77675A122}"/>
              </a:ext>
            </a:extLst>
          </p:cNvPr>
          <p:cNvSpPr txBox="1"/>
          <p:nvPr/>
        </p:nvSpPr>
        <p:spPr>
          <a:xfrm>
            <a:off x="-101834" y="2624842"/>
            <a:ext cx="4604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‘[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바이러스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감기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레지오넬라증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긴장성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두통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인플루엔자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]</a:t>
            </a:r>
            <a:endParaRPr lang="ko-KR" altLang="en-US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00BB064-48DF-4503-9E0F-8F1340A6825B}"/>
              </a:ext>
            </a:extLst>
          </p:cNvPr>
          <p:cNvCxnSpPr>
            <a:cxnSpLocks/>
          </p:cNvCxnSpPr>
          <p:nvPr/>
        </p:nvCxnSpPr>
        <p:spPr>
          <a:xfrm>
            <a:off x="2021374" y="2394070"/>
            <a:ext cx="0" cy="260829"/>
          </a:xfrm>
          <a:prstGeom prst="straightConnector1">
            <a:avLst/>
          </a:prstGeom>
          <a:ln>
            <a:solidFill>
              <a:srgbClr val="FF99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5794FCC-7531-4375-AF5D-0F0F7C75AD1D}"/>
              </a:ext>
            </a:extLst>
          </p:cNvPr>
          <p:cNvCxnSpPr>
            <a:cxnSpLocks/>
          </p:cNvCxnSpPr>
          <p:nvPr/>
        </p:nvCxnSpPr>
        <p:spPr>
          <a:xfrm>
            <a:off x="1696774" y="3969774"/>
            <a:ext cx="213746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C422B88-04CA-4C55-B95F-75E8F0CC4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912" y="3195505"/>
            <a:ext cx="2354077" cy="1658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DBD9B9-2580-42FB-847C-6AB14409E072}"/>
              </a:ext>
            </a:extLst>
          </p:cNvPr>
          <p:cNvSpPr txBox="1"/>
          <p:nvPr/>
        </p:nvSpPr>
        <p:spPr>
          <a:xfrm>
            <a:off x="3963034" y="3093846"/>
            <a:ext cx="57708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2D4486-1E00-4B37-9E4F-8183EDEE4EC4}"/>
              </a:ext>
            </a:extLst>
          </p:cNvPr>
          <p:cNvSpPr txBox="1"/>
          <p:nvPr/>
        </p:nvSpPr>
        <p:spPr>
          <a:xfrm>
            <a:off x="3899836" y="3150726"/>
            <a:ext cx="11674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Score * Count</a:t>
            </a:r>
            <a:endParaRPr lang="ko-KR" altLang="en-US" sz="12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891170-A90F-4592-8EFF-EDE17B8E7001}"/>
              </a:ext>
            </a:extLst>
          </p:cNvPr>
          <p:cNvSpPr txBox="1"/>
          <p:nvPr/>
        </p:nvSpPr>
        <p:spPr>
          <a:xfrm>
            <a:off x="58078" y="3109234"/>
            <a:ext cx="11674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Score</a:t>
            </a:r>
            <a:endParaRPr lang="ko-KR" altLang="en-US" sz="12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728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3;p38">
            <a:extLst>
              <a:ext uri="{FF2B5EF4-FFF2-40B4-BE49-F238E27FC236}">
                <a16:creationId xmlns:a16="http://schemas.microsoft.com/office/drawing/2014/main" id="{FCAD26F0-CE67-4FAB-BBB5-D822DCCAAD2B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DD827-F4C6-487B-B69D-F604331F5391}"/>
              </a:ext>
            </a:extLst>
          </p:cNvPr>
          <p:cNvSpPr txBox="1"/>
          <p:nvPr/>
        </p:nvSpPr>
        <p:spPr>
          <a:xfrm>
            <a:off x="744499" y="187029"/>
            <a:ext cx="181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및 기대 효과</a:t>
            </a:r>
          </a:p>
        </p:txBody>
      </p:sp>
      <p:sp>
        <p:nvSpPr>
          <p:cNvPr id="13" name="Google Shape;429;p43">
            <a:extLst>
              <a:ext uri="{FF2B5EF4-FFF2-40B4-BE49-F238E27FC236}">
                <a16:creationId xmlns:a16="http://schemas.microsoft.com/office/drawing/2014/main" id="{1EB563BB-957C-4CC3-A412-3BF7CD0DC3CF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예시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840B684-250A-4A38-9152-A32A9B3D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28" y="1311660"/>
            <a:ext cx="7802719" cy="3409572"/>
          </a:xfrm>
          <a:prstGeom prst="rect">
            <a:avLst/>
          </a:prstGeom>
        </p:spPr>
      </p:pic>
      <p:sp>
        <p:nvSpPr>
          <p:cNvPr id="6" name="Google Shape;429;p43">
            <a:extLst>
              <a:ext uri="{FF2B5EF4-FFF2-40B4-BE49-F238E27FC236}">
                <a16:creationId xmlns:a16="http://schemas.microsoft.com/office/drawing/2014/main" id="{041432CB-D51D-4BBA-95BF-74DB472A6E47}"/>
              </a:ext>
            </a:extLst>
          </p:cNvPr>
          <p:cNvSpPr txBox="1">
            <a:spLocks/>
          </p:cNvSpPr>
          <p:nvPr/>
        </p:nvSpPr>
        <p:spPr>
          <a:xfrm>
            <a:off x="290292" y="816881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결과 화면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4F0C92-2EAC-4760-8BAD-50F4A3886E76}"/>
              </a:ext>
            </a:extLst>
          </p:cNvPr>
          <p:cNvGrpSpPr/>
          <p:nvPr/>
        </p:nvGrpSpPr>
        <p:grpSpPr>
          <a:xfrm>
            <a:off x="169191" y="670858"/>
            <a:ext cx="2088000" cy="67410"/>
            <a:chOff x="159665" y="582725"/>
            <a:chExt cx="2055464" cy="7457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FC2E13-611A-48AE-A0DC-6370F0F66899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5A7542-6F8B-49F3-8FBC-1C3495A98AFC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529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3;p38">
            <a:extLst>
              <a:ext uri="{FF2B5EF4-FFF2-40B4-BE49-F238E27FC236}">
                <a16:creationId xmlns:a16="http://schemas.microsoft.com/office/drawing/2014/main" id="{FCAD26F0-CE67-4FAB-BBB5-D822DCCAAD2B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DD827-F4C6-487B-B69D-F604331F5391}"/>
              </a:ext>
            </a:extLst>
          </p:cNvPr>
          <p:cNvSpPr txBox="1"/>
          <p:nvPr/>
        </p:nvSpPr>
        <p:spPr>
          <a:xfrm>
            <a:off x="744499" y="187029"/>
            <a:ext cx="181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및 기대 효과</a:t>
            </a:r>
          </a:p>
        </p:txBody>
      </p:sp>
      <p:sp>
        <p:nvSpPr>
          <p:cNvPr id="13" name="Google Shape;429;p43">
            <a:extLst>
              <a:ext uri="{FF2B5EF4-FFF2-40B4-BE49-F238E27FC236}">
                <a16:creationId xmlns:a16="http://schemas.microsoft.com/office/drawing/2014/main" id="{1EB563BB-957C-4CC3-A412-3BF7CD0DC3CF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예시</a:t>
            </a:r>
          </a:p>
        </p:txBody>
      </p:sp>
      <p:sp>
        <p:nvSpPr>
          <p:cNvPr id="6" name="Google Shape;429;p43">
            <a:extLst>
              <a:ext uri="{FF2B5EF4-FFF2-40B4-BE49-F238E27FC236}">
                <a16:creationId xmlns:a16="http://schemas.microsoft.com/office/drawing/2014/main" id="{041432CB-D51D-4BBA-95BF-74DB472A6E47}"/>
              </a:ext>
            </a:extLst>
          </p:cNvPr>
          <p:cNvSpPr txBox="1">
            <a:spLocks/>
          </p:cNvSpPr>
          <p:nvPr/>
        </p:nvSpPr>
        <p:spPr>
          <a:xfrm>
            <a:off x="290292" y="816881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구현 내용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4F0C92-2EAC-4760-8BAD-50F4A3886E76}"/>
              </a:ext>
            </a:extLst>
          </p:cNvPr>
          <p:cNvGrpSpPr/>
          <p:nvPr/>
        </p:nvGrpSpPr>
        <p:grpSpPr>
          <a:xfrm>
            <a:off x="169191" y="670858"/>
            <a:ext cx="2088000" cy="67410"/>
            <a:chOff x="159665" y="582725"/>
            <a:chExt cx="2055464" cy="7457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FC2E13-611A-48AE-A0DC-6370F0F66899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5A7542-6F8B-49F3-8FBC-1C3495A98AFC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7C7AD16-E946-4808-A2AC-6EE75B89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12" y="1170957"/>
            <a:ext cx="4205188" cy="3570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0D43A-72F9-4585-B317-99F00BF4D324}"/>
              </a:ext>
            </a:extLst>
          </p:cNvPr>
          <p:cNvSpPr txBox="1"/>
          <p:nvPr/>
        </p:nvSpPr>
        <p:spPr>
          <a:xfrm>
            <a:off x="1798840" y="1175388"/>
            <a:ext cx="2443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실시간 의료 뉴스 </a:t>
            </a:r>
            <a:r>
              <a:rPr lang="ko-KR" altLang="en-US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ko-KR" altLang="en-US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2D457A-B3C4-4CB3-85C8-AB90E3108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918" y="916786"/>
            <a:ext cx="4310624" cy="269477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0FD770-3E64-4513-9806-D6C5823996A0}"/>
              </a:ext>
            </a:extLst>
          </p:cNvPr>
          <p:cNvSpPr/>
          <p:nvPr/>
        </p:nvSpPr>
        <p:spPr>
          <a:xfrm>
            <a:off x="4352919" y="916787"/>
            <a:ext cx="4421316" cy="275631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44994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3;p38">
            <a:extLst>
              <a:ext uri="{FF2B5EF4-FFF2-40B4-BE49-F238E27FC236}">
                <a16:creationId xmlns:a16="http://schemas.microsoft.com/office/drawing/2014/main" id="{FCAD26F0-CE67-4FAB-BBB5-D822DCCAAD2B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DD827-F4C6-487B-B69D-F604331F5391}"/>
              </a:ext>
            </a:extLst>
          </p:cNvPr>
          <p:cNvSpPr txBox="1"/>
          <p:nvPr/>
        </p:nvSpPr>
        <p:spPr>
          <a:xfrm>
            <a:off x="744499" y="187029"/>
            <a:ext cx="181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및 기대 효과</a:t>
            </a:r>
          </a:p>
        </p:txBody>
      </p:sp>
      <p:sp>
        <p:nvSpPr>
          <p:cNvPr id="13" name="Google Shape;429;p43">
            <a:extLst>
              <a:ext uri="{FF2B5EF4-FFF2-40B4-BE49-F238E27FC236}">
                <a16:creationId xmlns:a16="http://schemas.microsoft.com/office/drawing/2014/main" id="{1EB563BB-957C-4CC3-A412-3BF7CD0DC3CF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예시</a:t>
            </a:r>
          </a:p>
        </p:txBody>
      </p:sp>
      <p:sp>
        <p:nvSpPr>
          <p:cNvPr id="6" name="Google Shape;429;p43">
            <a:extLst>
              <a:ext uri="{FF2B5EF4-FFF2-40B4-BE49-F238E27FC236}">
                <a16:creationId xmlns:a16="http://schemas.microsoft.com/office/drawing/2014/main" id="{041432CB-D51D-4BBA-95BF-74DB472A6E47}"/>
              </a:ext>
            </a:extLst>
          </p:cNvPr>
          <p:cNvSpPr txBox="1">
            <a:spLocks/>
          </p:cNvSpPr>
          <p:nvPr/>
        </p:nvSpPr>
        <p:spPr>
          <a:xfrm>
            <a:off x="290292" y="816881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 데이터 분석 및 시각화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4F0C92-2EAC-4760-8BAD-50F4A3886E76}"/>
              </a:ext>
            </a:extLst>
          </p:cNvPr>
          <p:cNvGrpSpPr/>
          <p:nvPr/>
        </p:nvGrpSpPr>
        <p:grpSpPr>
          <a:xfrm>
            <a:off x="169191" y="670858"/>
            <a:ext cx="2088000" cy="67410"/>
            <a:chOff x="159665" y="582725"/>
            <a:chExt cx="2055464" cy="7457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FC2E13-611A-48AE-A0DC-6370F0F66899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5A7542-6F8B-49F3-8FBC-1C3495A98AFC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B9B5FE5-FBE6-446C-9A82-2835661D4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1" y="1278556"/>
            <a:ext cx="8053529" cy="300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7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3;p38">
            <a:extLst>
              <a:ext uri="{FF2B5EF4-FFF2-40B4-BE49-F238E27FC236}">
                <a16:creationId xmlns:a16="http://schemas.microsoft.com/office/drawing/2014/main" id="{FCAD26F0-CE67-4FAB-BBB5-D822DCCAAD2B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DD827-F4C6-487B-B69D-F604331F5391}"/>
              </a:ext>
            </a:extLst>
          </p:cNvPr>
          <p:cNvSpPr txBox="1"/>
          <p:nvPr/>
        </p:nvSpPr>
        <p:spPr>
          <a:xfrm>
            <a:off x="744499" y="187029"/>
            <a:ext cx="181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및 기대 효과</a:t>
            </a:r>
          </a:p>
        </p:txBody>
      </p:sp>
      <p:sp>
        <p:nvSpPr>
          <p:cNvPr id="13" name="Google Shape;429;p43">
            <a:extLst>
              <a:ext uri="{FF2B5EF4-FFF2-40B4-BE49-F238E27FC236}">
                <a16:creationId xmlns:a16="http://schemas.microsoft.com/office/drawing/2014/main" id="{1EB563BB-957C-4CC3-A412-3BF7CD0DC3CF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예시</a:t>
            </a:r>
          </a:p>
        </p:txBody>
      </p:sp>
      <p:sp>
        <p:nvSpPr>
          <p:cNvPr id="6" name="Google Shape;429;p43">
            <a:extLst>
              <a:ext uri="{FF2B5EF4-FFF2-40B4-BE49-F238E27FC236}">
                <a16:creationId xmlns:a16="http://schemas.microsoft.com/office/drawing/2014/main" id="{041432CB-D51D-4BBA-95BF-74DB472A6E47}"/>
              </a:ext>
            </a:extLst>
          </p:cNvPr>
          <p:cNvSpPr txBox="1">
            <a:spLocks/>
          </p:cNvSpPr>
          <p:nvPr/>
        </p:nvSpPr>
        <p:spPr>
          <a:xfrm>
            <a:off x="290292" y="816881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기능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84F0C92-2EAC-4760-8BAD-50F4A3886E76}"/>
              </a:ext>
            </a:extLst>
          </p:cNvPr>
          <p:cNvGrpSpPr/>
          <p:nvPr/>
        </p:nvGrpSpPr>
        <p:grpSpPr>
          <a:xfrm>
            <a:off x="169191" y="670858"/>
            <a:ext cx="2088000" cy="67410"/>
            <a:chOff x="159665" y="582725"/>
            <a:chExt cx="2055464" cy="7457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6FC2E13-611A-48AE-A0DC-6370F0F66899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85A7542-6F8B-49F3-8FBC-1C3495A98AFC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F753C0E-DF04-4F29-B207-F39B048F5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8" y="1275750"/>
            <a:ext cx="6025267" cy="33272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142C0F-2C50-4F95-B5B8-80BB73586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597" y="1441343"/>
            <a:ext cx="3473937" cy="25717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C11DFBF-9F41-44E0-824E-85BD43572198}"/>
              </a:ext>
            </a:extLst>
          </p:cNvPr>
          <p:cNvSpPr/>
          <p:nvPr/>
        </p:nvSpPr>
        <p:spPr>
          <a:xfrm>
            <a:off x="5344596" y="1441340"/>
            <a:ext cx="3609849" cy="25717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C3AB28-C0EC-4108-B05F-1D4649B53C99}"/>
              </a:ext>
            </a:extLst>
          </p:cNvPr>
          <p:cNvSpPr txBox="1"/>
          <p:nvPr/>
        </p:nvSpPr>
        <p:spPr>
          <a:xfrm>
            <a:off x="1900604" y="1175388"/>
            <a:ext cx="2443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KAKAO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지도 </a:t>
            </a:r>
            <a:r>
              <a:rPr lang="en-US" altLang="ko-KR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</a:t>
            </a:r>
          </a:p>
        </p:txBody>
      </p:sp>
    </p:spTree>
    <p:extLst>
      <p:ext uri="{BB962C8B-B14F-4D97-AF65-F5344CB8AC3E}">
        <p14:creationId xmlns:p14="http://schemas.microsoft.com/office/powerpoint/2010/main" val="678597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3061350" y="1727645"/>
            <a:ext cx="30213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 영상</a:t>
            </a:r>
            <a:endParaRPr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856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23;p38">
            <a:extLst>
              <a:ext uri="{FF2B5EF4-FFF2-40B4-BE49-F238E27FC236}">
                <a16:creationId xmlns:a16="http://schemas.microsoft.com/office/drawing/2014/main" id="{FCAD26F0-CE67-4FAB-BBB5-D822DCCAAD2B}"/>
              </a:ext>
            </a:extLst>
          </p:cNvPr>
          <p:cNvSpPr txBox="1">
            <a:spLocks/>
          </p:cNvSpPr>
          <p:nvPr/>
        </p:nvSpPr>
        <p:spPr>
          <a:xfrm>
            <a:off x="0" y="187029"/>
            <a:ext cx="854081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DD827-F4C6-487B-B69D-F604331F5391}"/>
              </a:ext>
            </a:extLst>
          </p:cNvPr>
          <p:cNvSpPr txBox="1"/>
          <p:nvPr/>
        </p:nvSpPr>
        <p:spPr>
          <a:xfrm>
            <a:off x="744499" y="187029"/>
            <a:ext cx="181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활용 및 기대 효과</a:t>
            </a:r>
          </a:p>
        </p:txBody>
      </p:sp>
      <p:sp>
        <p:nvSpPr>
          <p:cNvPr id="13" name="Google Shape;429;p43">
            <a:extLst>
              <a:ext uri="{FF2B5EF4-FFF2-40B4-BE49-F238E27FC236}">
                <a16:creationId xmlns:a16="http://schemas.microsoft.com/office/drawing/2014/main" id="{1EB563BB-957C-4CC3-A412-3BF7CD0DC3CF}"/>
              </a:ext>
            </a:extLst>
          </p:cNvPr>
          <p:cNvSpPr txBox="1">
            <a:spLocks/>
          </p:cNvSpPr>
          <p:nvPr/>
        </p:nvSpPr>
        <p:spPr>
          <a:xfrm>
            <a:off x="722728" y="304485"/>
            <a:ext cx="235575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기대 효과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CDFDC1-1C65-44CC-8DEB-96BC74BB9B3A}"/>
              </a:ext>
            </a:extLst>
          </p:cNvPr>
          <p:cNvGrpSpPr/>
          <p:nvPr/>
        </p:nvGrpSpPr>
        <p:grpSpPr>
          <a:xfrm>
            <a:off x="169191" y="670858"/>
            <a:ext cx="2088000" cy="67410"/>
            <a:chOff x="159665" y="582725"/>
            <a:chExt cx="2055464" cy="7457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19D5DB3-2ED4-42B5-A29B-8905F9C031C3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5234EB-2A42-4FBB-9A22-31CCAD64432E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90A56F4B-43EA-415B-A0A1-DEE71FB04C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70282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FE85E39-EC00-47E8-BF1E-BE73AF7B0B11}"/>
              </a:ext>
            </a:extLst>
          </p:cNvPr>
          <p:cNvSpPr txBox="1"/>
          <p:nvPr/>
        </p:nvSpPr>
        <p:spPr>
          <a:xfrm>
            <a:off x="2927985" y="1444243"/>
            <a:ext cx="156019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빠른 질병 정보 검색 </a:t>
            </a:r>
            <a:endParaRPr lang="en-US" altLang="ko-KR" sz="14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인근 병원 위치 제공</a:t>
            </a:r>
            <a:endParaRPr lang="en-US" altLang="ko-KR" sz="14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D60B4-84CE-45E5-8C58-223CBE5B3E50}"/>
              </a:ext>
            </a:extLst>
          </p:cNvPr>
          <p:cNvSpPr txBox="1"/>
          <p:nvPr/>
        </p:nvSpPr>
        <p:spPr>
          <a:xfrm>
            <a:off x="4648201" y="1444242"/>
            <a:ext cx="156019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쉽게 지나칠 수 있는 질병에 대한 환기</a:t>
            </a:r>
            <a:endParaRPr lang="en-US" altLang="ko-KR" sz="14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8FCD4-3B87-4F67-B945-73F3C16527B8}"/>
              </a:ext>
            </a:extLst>
          </p:cNvPr>
          <p:cNvSpPr txBox="1"/>
          <p:nvPr/>
        </p:nvSpPr>
        <p:spPr>
          <a:xfrm>
            <a:off x="2935605" y="3160649"/>
            <a:ext cx="156019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병원 프로세스</a:t>
            </a:r>
            <a:endParaRPr lang="en-US" altLang="ko-KR" sz="14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 가능성</a:t>
            </a:r>
            <a:endParaRPr lang="en-US" altLang="ko-KR" sz="14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F4439E-A716-45C1-9911-4C6334976E17}"/>
              </a:ext>
            </a:extLst>
          </p:cNvPr>
          <p:cNvSpPr txBox="1"/>
          <p:nvPr/>
        </p:nvSpPr>
        <p:spPr>
          <a:xfrm>
            <a:off x="4582479" y="3160648"/>
            <a:ext cx="169163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5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의료계에 활용 가능한 메타 데이터 생성</a:t>
            </a:r>
            <a:endParaRPr lang="en-US" altLang="ko-KR" sz="14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A49058-AA63-40FD-8D4E-03030BD96412}"/>
              </a:ext>
            </a:extLst>
          </p:cNvPr>
          <p:cNvSpPr txBox="1"/>
          <p:nvPr/>
        </p:nvSpPr>
        <p:spPr>
          <a:xfrm>
            <a:off x="222531" y="1718340"/>
            <a:ext cx="259686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일본 정부는 후생노동성 홈페이지를 통해</a:t>
            </a:r>
            <a:r>
              <a:rPr lang="en-US" altLang="ko-KR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</a:p>
          <a:p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각 지자체별 </a:t>
            </a:r>
            <a:r>
              <a:rPr lang="ko-KR" altLang="en-US" sz="9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비대면</a:t>
            </a:r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의료서비스를 제공하고 있는 </a:t>
            </a:r>
            <a:endParaRPr lang="en-US" altLang="ko-KR" sz="900" b="0" i="0" dirty="0">
              <a:solidFill>
                <a:schemeClr val="bg2">
                  <a:lumMod val="7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의료기관 현황을 제공함으로써</a:t>
            </a:r>
            <a:r>
              <a:rPr lang="en-US" altLang="ko-KR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국민들이 </a:t>
            </a:r>
            <a:r>
              <a:rPr lang="ko-KR" altLang="en-US" sz="9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비대면</a:t>
            </a:r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en-US" altLang="ko-KR" sz="900" b="0" i="0" dirty="0">
              <a:solidFill>
                <a:schemeClr val="bg2">
                  <a:lumMod val="7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의료서비스를 적극적으로 활용할 수 있도록 권고</a:t>
            </a:r>
            <a:endParaRPr lang="en-US" altLang="ko-KR" sz="900" b="0" i="0" dirty="0">
              <a:solidFill>
                <a:schemeClr val="bg2">
                  <a:lumMod val="7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ko-KR" altLang="en-US" sz="9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D97BF-1E22-4533-BDAA-F0588E8F9953}"/>
              </a:ext>
            </a:extLst>
          </p:cNvPr>
          <p:cNvSpPr txBox="1"/>
          <p:nvPr/>
        </p:nvSpPr>
        <p:spPr>
          <a:xfrm>
            <a:off x="34323" y="1564080"/>
            <a:ext cx="26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“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52044-0BA5-4877-8EAD-5A4BE89B1F65}"/>
              </a:ext>
            </a:extLst>
          </p:cNvPr>
          <p:cNvSpPr txBox="1"/>
          <p:nvPr/>
        </p:nvSpPr>
        <p:spPr>
          <a:xfrm>
            <a:off x="2483168" y="1564080"/>
            <a:ext cx="362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”</a:t>
            </a:r>
            <a:endParaRPr lang="ko-KR" altLang="en-US" sz="3200" dirty="0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F16F0AD6-94E5-46BB-8144-B831C0C54296}"/>
              </a:ext>
            </a:extLst>
          </p:cNvPr>
          <p:cNvSpPr/>
          <p:nvPr/>
        </p:nvSpPr>
        <p:spPr>
          <a:xfrm rot="19834339">
            <a:off x="144492" y="1040901"/>
            <a:ext cx="138282" cy="122954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F0F9CF71-1C67-4C22-8856-3ECBC7E2C250}"/>
              </a:ext>
            </a:extLst>
          </p:cNvPr>
          <p:cNvSpPr/>
          <p:nvPr/>
        </p:nvSpPr>
        <p:spPr>
          <a:xfrm rot="19834339">
            <a:off x="146431" y="1287419"/>
            <a:ext cx="138282" cy="122954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80B94B-FB00-4937-8ADD-F7D4AE2FF203}"/>
              </a:ext>
            </a:extLst>
          </p:cNvPr>
          <p:cNvSpPr txBox="1"/>
          <p:nvPr/>
        </p:nvSpPr>
        <p:spPr>
          <a:xfrm>
            <a:off x="324720" y="1001978"/>
            <a:ext cx="2415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빠른 질병 정보 검색으로 빠른 대처 가능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F0A456-BC8C-4276-A6D9-E85D1A787F3D}"/>
              </a:ext>
            </a:extLst>
          </p:cNvPr>
          <p:cNvSpPr txBox="1"/>
          <p:nvPr/>
        </p:nvSpPr>
        <p:spPr>
          <a:xfrm>
            <a:off x="330400" y="1241241"/>
            <a:ext cx="263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인근 병원의 위치 정보를 통해  의료 서비스 접근성 증대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4B9949-16BB-40CB-9EA2-5DF1BB8C3A18}"/>
              </a:ext>
            </a:extLst>
          </p:cNvPr>
          <p:cNvSpPr txBox="1"/>
          <p:nvPr/>
        </p:nvSpPr>
        <p:spPr>
          <a:xfrm>
            <a:off x="2118781" y="2342210"/>
            <a:ext cx="723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해외 사례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53C1AB18-8F0E-4206-8FD1-C7D6D45815D9}"/>
              </a:ext>
            </a:extLst>
          </p:cNvPr>
          <p:cNvSpPr/>
          <p:nvPr/>
        </p:nvSpPr>
        <p:spPr>
          <a:xfrm rot="19834339">
            <a:off x="6425027" y="1028017"/>
            <a:ext cx="138282" cy="122954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CFA19A85-601A-484A-BD3A-661AF4874093}"/>
              </a:ext>
            </a:extLst>
          </p:cNvPr>
          <p:cNvSpPr/>
          <p:nvPr/>
        </p:nvSpPr>
        <p:spPr>
          <a:xfrm rot="19834339">
            <a:off x="6426966" y="1274535"/>
            <a:ext cx="138282" cy="122954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D2ABA3C0-5713-499F-A384-DB5AC96239BC}"/>
              </a:ext>
            </a:extLst>
          </p:cNvPr>
          <p:cNvSpPr/>
          <p:nvPr/>
        </p:nvSpPr>
        <p:spPr>
          <a:xfrm rot="19834339">
            <a:off x="134675" y="2785920"/>
            <a:ext cx="138282" cy="122954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F7F4A232-5367-4DEC-8755-5684AAF73550}"/>
              </a:ext>
            </a:extLst>
          </p:cNvPr>
          <p:cNvSpPr/>
          <p:nvPr/>
        </p:nvSpPr>
        <p:spPr>
          <a:xfrm rot="19834339">
            <a:off x="144220" y="3175866"/>
            <a:ext cx="138282" cy="122954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D07669-9490-40D4-A007-1A14DA1E5ED2}"/>
              </a:ext>
            </a:extLst>
          </p:cNvPr>
          <p:cNvSpPr txBox="1"/>
          <p:nvPr/>
        </p:nvSpPr>
        <p:spPr>
          <a:xfrm>
            <a:off x="9558" y="3317484"/>
            <a:ext cx="26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“</a:t>
            </a:r>
            <a:endParaRPr lang="ko-KR" altLang="en-US" sz="3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210417-46D7-404F-B8DE-BD4DFB887BBA}"/>
              </a:ext>
            </a:extLst>
          </p:cNvPr>
          <p:cNvSpPr txBox="1"/>
          <p:nvPr/>
        </p:nvSpPr>
        <p:spPr>
          <a:xfrm>
            <a:off x="2458403" y="3317484"/>
            <a:ext cx="362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”</a:t>
            </a:r>
            <a:endParaRPr lang="ko-KR" altLang="en-US" sz="3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50D63F-ED4E-4E29-9CCF-4CB2AF8FE8F9}"/>
              </a:ext>
            </a:extLst>
          </p:cNvPr>
          <p:cNvSpPr txBox="1"/>
          <p:nvPr/>
        </p:nvSpPr>
        <p:spPr>
          <a:xfrm>
            <a:off x="228423" y="3546718"/>
            <a:ext cx="2734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미국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호주 등에서는 </a:t>
            </a:r>
            <a:r>
              <a:rPr lang="ko-KR" altLang="en-US" sz="900" b="0" i="0" dirty="0" err="1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비대면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의료 실시지침</a:t>
            </a:r>
            <a:endParaRPr lang="en-US" altLang="ko-KR" sz="900" b="0" i="0" dirty="0">
              <a:solidFill>
                <a:srgbClr val="000000"/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(telehealth practice guideline),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임상지침</a:t>
            </a:r>
            <a:endParaRPr lang="en-US" altLang="ko-KR" sz="900" b="0" i="0" dirty="0">
              <a:solidFill>
                <a:srgbClr val="000000"/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900" b="0" i="0" dirty="0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(telehealth clinical guideline) </a:t>
            </a:r>
            <a:r>
              <a:rPr lang="ko-KR" altLang="en-US" sz="900" b="0" i="0" dirty="0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등 다수의 지침서를 의료인이 중심이 되어 개발하여 제공하고 있다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ko-KR" altLang="en-US" sz="7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664A8A-35B9-46C4-A9A2-704CB6F4D22C}"/>
              </a:ext>
            </a:extLst>
          </p:cNvPr>
          <p:cNvSpPr txBox="1"/>
          <p:nvPr/>
        </p:nvSpPr>
        <p:spPr>
          <a:xfrm>
            <a:off x="304058" y="2736447"/>
            <a:ext cx="1988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질환별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또는 질환 그룹별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의료 서비스 모델 개발 가능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04FFDC-FE42-4E01-AA83-F8653D78F750}"/>
              </a:ext>
            </a:extLst>
          </p:cNvPr>
          <p:cNvSpPr txBox="1"/>
          <p:nvPr/>
        </p:nvSpPr>
        <p:spPr>
          <a:xfrm>
            <a:off x="289109" y="3131917"/>
            <a:ext cx="2530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진료의 간소화로 서비스의 질적 양적 강화 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0448A8-677E-4A7F-9EBB-4EC6522C8ADF}"/>
              </a:ext>
            </a:extLst>
          </p:cNvPr>
          <p:cNvSpPr txBox="1"/>
          <p:nvPr/>
        </p:nvSpPr>
        <p:spPr>
          <a:xfrm>
            <a:off x="6297930" y="1560106"/>
            <a:ext cx="26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“</a:t>
            </a:r>
            <a:endParaRPr lang="ko-KR" altLang="en-US" sz="3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9599A3-95FA-4E1E-A7D0-CF1F83AD9DCF}"/>
              </a:ext>
            </a:extLst>
          </p:cNvPr>
          <p:cNvSpPr txBox="1"/>
          <p:nvPr/>
        </p:nvSpPr>
        <p:spPr>
          <a:xfrm>
            <a:off x="8801577" y="1564080"/>
            <a:ext cx="362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”</a:t>
            </a:r>
            <a:endParaRPr lang="ko-KR" altLang="en-US" sz="3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8AE6A3-CD94-4E96-B145-D8176099662A}"/>
              </a:ext>
            </a:extLst>
          </p:cNvPr>
          <p:cNvSpPr txBox="1"/>
          <p:nvPr/>
        </p:nvSpPr>
        <p:spPr>
          <a:xfrm>
            <a:off x="6297930" y="3254330"/>
            <a:ext cx="26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“</a:t>
            </a:r>
            <a:endParaRPr lang="ko-KR" altLang="en-US" sz="3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BF7BBF-8116-42DD-B5B1-71A9E3401820}"/>
              </a:ext>
            </a:extLst>
          </p:cNvPr>
          <p:cNvSpPr txBox="1"/>
          <p:nvPr/>
        </p:nvSpPr>
        <p:spPr>
          <a:xfrm>
            <a:off x="8843376" y="3270416"/>
            <a:ext cx="362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/>
              <a:t>”</a:t>
            </a:r>
            <a:endParaRPr lang="ko-KR" altLang="en-US" sz="3200" dirty="0"/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9D3ABD8D-63F9-446B-A6A2-C10706A3DB5C}"/>
              </a:ext>
            </a:extLst>
          </p:cNvPr>
          <p:cNvSpPr/>
          <p:nvPr/>
        </p:nvSpPr>
        <p:spPr>
          <a:xfrm rot="19834339">
            <a:off x="6425027" y="2705449"/>
            <a:ext cx="138282" cy="122954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B71F2898-F7B2-4C7A-81BD-F529B0D7B8B4}"/>
              </a:ext>
            </a:extLst>
          </p:cNvPr>
          <p:cNvSpPr/>
          <p:nvPr/>
        </p:nvSpPr>
        <p:spPr>
          <a:xfrm rot="19834339">
            <a:off x="6431911" y="3154992"/>
            <a:ext cx="138282" cy="122954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FD38E0-60E7-4CA6-9BC5-8159878EB119}"/>
              </a:ext>
            </a:extLst>
          </p:cNvPr>
          <p:cNvSpPr txBox="1"/>
          <p:nvPr/>
        </p:nvSpPr>
        <p:spPr>
          <a:xfrm>
            <a:off x="6584594" y="2656838"/>
            <a:ext cx="240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진료과의 검색 정보를 융합하여 새로운 정보 탐색 가능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45FE1FF-A753-4E88-ADA0-CFF882886294}"/>
              </a:ext>
            </a:extLst>
          </p:cNvPr>
          <p:cNvSpPr txBox="1"/>
          <p:nvPr/>
        </p:nvSpPr>
        <p:spPr>
          <a:xfrm>
            <a:off x="6601913" y="3094026"/>
            <a:ext cx="2404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암호화가 필요하지 않아 즉시 활용 가능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ACBA00-EA8E-4ADF-B446-952C07582B11}"/>
              </a:ext>
            </a:extLst>
          </p:cNvPr>
          <p:cNvSpPr txBox="1"/>
          <p:nvPr/>
        </p:nvSpPr>
        <p:spPr>
          <a:xfrm>
            <a:off x="6485362" y="3499232"/>
            <a:ext cx="2468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지난달 데이터</a:t>
            </a:r>
            <a:r>
              <a:rPr lang="en-US" altLang="ko-KR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법 통과로 민간기업이 국민 의료 기록을 </a:t>
            </a:r>
            <a:endParaRPr lang="en-US" altLang="ko-KR" sz="900" b="0" i="0" dirty="0">
              <a:solidFill>
                <a:schemeClr val="bg2">
                  <a:lumMod val="75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모두 담은 </a:t>
            </a:r>
            <a:r>
              <a:rPr lang="en-US" altLang="ko-KR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보건 의료데이터</a:t>
            </a:r>
            <a:r>
              <a:rPr lang="en-US" altLang="ko-KR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'</a:t>
            </a:r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활용할 수 있는 길이 열</a:t>
            </a:r>
            <a:endParaRPr lang="en-US" altLang="ko-KR" sz="900" b="0" i="0" dirty="0">
              <a:solidFill>
                <a:schemeClr val="bg2">
                  <a:lumMod val="75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9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렸습니다</a:t>
            </a:r>
            <a:r>
              <a:rPr lang="en-US" altLang="ko-KR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물론 개인정보를 비식별처리 해 제공하지만 </a:t>
            </a:r>
            <a:endParaRPr lang="en-US" altLang="ko-KR" sz="900" b="0" i="0" dirty="0">
              <a:solidFill>
                <a:schemeClr val="bg2">
                  <a:lumMod val="75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민감 정보인 만큼 개인정보 유출에 대한 우려도 큽니다</a:t>
            </a:r>
            <a:r>
              <a:rPr lang="en-US" altLang="ko-KR" sz="900" b="0" i="0" dirty="0">
                <a:solidFill>
                  <a:schemeClr val="bg2">
                    <a:lumMod val="7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9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8DF613-601D-448D-B3E5-19EA3251C8BB}"/>
              </a:ext>
            </a:extLst>
          </p:cNvPr>
          <p:cNvSpPr txBox="1"/>
          <p:nvPr/>
        </p:nvSpPr>
        <p:spPr>
          <a:xfrm>
            <a:off x="6591478" y="959061"/>
            <a:ext cx="2552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동일 증상에 새로운 질병 정보 습득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2931EE-46F4-4781-814B-2915E942B12B}"/>
              </a:ext>
            </a:extLst>
          </p:cNvPr>
          <p:cNvSpPr txBox="1"/>
          <p:nvPr/>
        </p:nvSpPr>
        <p:spPr>
          <a:xfrm>
            <a:off x="6584594" y="1233621"/>
            <a:ext cx="2552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 위험 질병의 초기 증상 검색을 통해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질환의 진행 사전억제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7D0D66-B12D-4A3F-BF4A-69361E647321}"/>
              </a:ext>
            </a:extLst>
          </p:cNvPr>
          <p:cNvSpPr txBox="1"/>
          <p:nvPr/>
        </p:nvSpPr>
        <p:spPr>
          <a:xfrm>
            <a:off x="6444227" y="1794278"/>
            <a:ext cx="478536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위암은 발견시기에 따라 예후가 크게 달라진다. 위암의</a:t>
            </a:r>
            <a:r>
              <a:rPr lang="en-US" altLang="ko-KR" sz="8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8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병기는 </a:t>
            </a:r>
            <a:endParaRPr lang="en-US" altLang="ko-KR" sz="85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8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1기부터 4기로 나누는데 1기를 주로 초기라고 부르며 2기부터는 </a:t>
            </a:r>
            <a:endParaRPr lang="en-US" altLang="ko-KR" sz="85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8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진행된 위암이라고 부른다. 1기에 위암을 발견하면 완치율은 </a:t>
            </a:r>
            <a:endParaRPr lang="en-US" altLang="ko-KR" sz="85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8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90% 이상이며 1기 중 1기 </a:t>
            </a:r>
            <a:r>
              <a:rPr lang="ko-KR" altLang="en-US" sz="85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A는</a:t>
            </a:r>
            <a:r>
              <a:rPr lang="ko-KR" altLang="en-US" sz="85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95%이상 완치율을 보고 있다.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F28525-4658-4D51-864C-B83ABC654CEC}"/>
              </a:ext>
            </a:extLst>
          </p:cNvPr>
          <p:cNvSpPr txBox="1"/>
          <p:nvPr/>
        </p:nvSpPr>
        <p:spPr>
          <a:xfrm>
            <a:off x="2118781" y="4161049"/>
            <a:ext cx="723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해외 사례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06FDE01-010E-49DB-9D5D-C774B49277F8}"/>
              </a:ext>
            </a:extLst>
          </p:cNvPr>
          <p:cNvSpPr txBox="1"/>
          <p:nvPr/>
        </p:nvSpPr>
        <p:spPr>
          <a:xfrm>
            <a:off x="8502967" y="2339573"/>
            <a:ext cx="723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대전일보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FED7120-68FB-49E0-8F07-068062424043}"/>
              </a:ext>
            </a:extLst>
          </p:cNvPr>
          <p:cNvSpPr txBox="1"/>
          <p:nvPr/>
        </p:nvSpPr>
        <p:spPr>
          <a:xfrm>
            <a:off x="8523357" y="4068567"/>
            <a:ext cx="7234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800" dirty="0" err="1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머니투데이</a:t>
            </a:r>
            <a:endParaRPr lang="ko-KR" altLang="en-US" sz="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29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3061350" y="1727645"/>
            <a:ext cx="30213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>
            <a:spLocks noGrp="1"/>
          </p:cNvSpPr>
          <p:nvPr>
            <p:ph type="title" idx="2"/>
          </p:nvPr>
        </p:nvSpPr>
        <p:spPr>
          <a:xfrm>
            <a:off x="3519404" y="2092160"/>
            <a:ext cx="1296435" cy="9591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01</a:t>
            </a:r>
            <a:endParaRPr sz="8000" dirty="0"/>
          </a:p>
        </p:txBody>
      </p:sp>
      <p:sp>
        <p:nvSpPr>
          <p:cNvPr id="11" name="Google Shape;308;p36">
            <a:extLst>
              <a:ext uri="{FF2B5EF4-FFF2-40B4-BE49-F238E27FC236}">
                <a16:creationId xmlns:a16="http://schemas.microsoft.com/office/drawing/2014/main" id="{848C2327-6697-4E87-A0AC-0DD6B4F00E31}"/>
              </a:ext>
            </a:extLst>
          </p:cNvPr>
          <p:cNvSpPr txBox="1">
            <a:spLocks/>
          </p:cNvSpPr>
          <p:nvPr/>
        </p:nvSpPr>
        <p:spPr>
          <a:xfrm>
            <a:off x="4703315" y="2571750"/>
            <a:ext cx="3808225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itter"/>
              <a:buNone/>
              <a:defRPr sz="14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100"/>
              <a:buFont typeface="Bitter"/>
              <a:buNone/>
              <a:defRPr sz="2100" b="0" i="0" u="none" strike="noStrike" cap="none">
                <a:solidFill>
                  <a:schemeClr val="hlink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사회적 이슈 분석을 통한 주제 구체화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37A7BF-ACCB-4D63-82C6-7CB76B4FA48C}"/>
              </a:ext>
            </a:extLst>
          </p:cNvPr>
          <p:cNvGrpSpPr/>
          <p:nvPr/>
        </p:nvGrpSpPr>
        <p:grpSpPr>
          <a:xfrm>
            <a:off x="-90351" y="-28575"/>
            <a:ext cx="2651319" cy="2339721"/>
            <a:chOff x="267965" y="2806653"/>
            <a:chExt cx="2651319" cy="23397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49AA72D-27DB-4404-9590-25C62F05E6A9}"/>
                </a:ext>
              </a:extLst>
            </p:cNvPr>
            <p:cNvGrpSpPr/>
            <p:nvPr/>
          </p:nvGrpSpPr>
          <p:grpSpPr>
            <a:xfrm rot="14262890">
              <a:off x="1067335" y="2760028"/>
              <a:ext cx="511015" cy="604266"/>
              <a:chOff x="2189323" y="3486461"/>
              <a:chExt cx="511015" cy="604266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8CE97F8-6623-47A2-AE1F-643A162AB305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 flipV="1">
                <a:off x="2276979" y="3398805"/>
                <a:ext cx="154969" cy="33028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F48BC14-6117-41E1-9E8B-A34ABAA2E898}"/>
                  </a:ext>
                </a:extLst>
              </p:cNvPr>
              <p:cNvCxnSpPr>
                <a:cxnSpLocks/>
              </p:cNvCxnSpPr>
              <p:nvPr/>
            </p:nvCxnSpPr>
            <p:spPr>
              <a:xfrm rot="7337110">
                <a:off x="2133912" y="3879931"/>
                <a:ext cx="408198" cy="13394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2E57BB6-5BB9-43F2-BE82-3C3E3334B1C8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AEDFBF2-B361-4D9E-BB96-EB34E179E7C0}"/>
                </a:ext>
              </a:extLst>
            </p:cNvPr>
            <p:cNvGrpSpPr/>
            <p:nvPr/>
          </p:nvGrpSpPr>
          <p:grpSpPr>
            <a:xfrm>
              <a:off x="267965" y="3163216"/>
              <a:ext cx="2651319" cy="1983158"/>
              <a:chOff x="267965" y="3163216"/>
              <a:chExt cx="2651319" cy="1983158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6EDC2C2-312C-494D-9B3E-005DA533C883}"/>
                  </a:ext>
                </a:extLst>
              </p:cNvPr>
              <p:cNvGrpSpPr/>
              <p:nvPr/>
            </p:nvGrpSpPr>
            <p:grpSpPr>
              <a:xfrm>
                <a:off x="612498" y="3163216"/>
                <a:ext cx="2306786" cy="1713725"/>
                <a:chOff x="871578" y="3254529"/>
                <a:chExt cx="2306786" cy="1713725"/>
              </a:xfrm>
            </p:grpSpPr>
            <p:sp>
              <p:nvSpPr>
                <p:cNvPr id="30" name="육각형 29">
                  <a:extLst>
                    <a:ext uri="{FF2B5EF4-FFF2-40B4-BE49-F238E27FC236}">
                      <a16:creationId xmlns:a16="http://schemas.microsoft.com/office/drawing/2014/main" id="{52EA68DA-E8D1-405C-9E7C-3A379F1DB209}"/>
                    </a:ext>
                  </a:extLst>
                </p:cNvPr>
                <p:cNvSpPr/>
                <p:nvPr/>
              </p:nvSpPr>
              <p:spPr>
                <a:xfrm>
                  <a:off x="1435894" y="3254529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육각형 30">
                  <a:extLst>
                    <a:ext uri="{FF2B5EF4-FFF2-40B4-BE49-F238E27FC236}">
                      <a16:creationId xmlns:a16="http://schemas.microsoft.com/office/drawing/2014/main" id="{6D5475A8-7C7D-4738-A58E-9D50FD6DA582}"/>
                    </a:ext>
                  </a:extLst>
                </p:cNvPr>
                <p:cNvSpPr/>
                <p:nvPr/>
              </p:nvSpPr>
              <p:spPr>
                <a:xfrm>
                  <a:off x="1435893" y="3859367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육각형 31">
                  <a:extLst>
                    <a:ext uri="{FF2B5EF4-FFF2-40B4-BE49-F238E27FC236}">
                      <a16:creationId xmlns:a16="http://schemas.microsoft.com/office/drawing/2014/main" id="{1284513C-E8CF-4CA0-BCDB-6A8B322387D0}"/>
                    </a:ext>
                  </a:extLst>
                </p:cNvPr>
                <p:cNvSpPr/>
                <p:nvPr/>
              </p:nvSpPr>
              <p:spPr>
                <a:xfrm>
                  <a:off x="2024972" y="3556948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육각형 32">
                  <a:extLst>
                    <a:ext uri="{FF2B5EF4-FFF2-40B4-BE49-F238E27FC236}">
                      <a16:creationId xmlns:a16="http://schemas.microsoft.com/office/drawing/2014/main" id="{BDB088BC-C26C-448B-9319-C45C1E641E37}"/>
                    </a:ext>
                  </a:extLst>
                </p:cNvPr>
                <p:cNvSpPr/>
                <p:nvPr/>
              </p:nvSpPr>
              <p:spPr>
                <a:xfrm>
                  <a:off x="2024971" y="4161786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육각형 33">
                  <a:extLst>
                    <a:ext uri="{FF2B5EF4-FFF2-40B4-BE49-F238E27FC236}">
                      <a16:creationId xmlns:a16="http://schemas.microsoft.com/office/drawing/2014/main" id="{3904F2C8-4AE6-46DB-8A91-8EEA9923D444}"/>
                    </a:ext>
                  </a:extLst>
                </p:cNvPr>
                <p:cNvSpPr/>
                <p:nvPr/>
              </p:nvSpPr>
              <p:spPr>
                <a:xfrm>
                  <a:off x="2589285" y="4464205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육각형 34">
                  <a:extLst>
                    <a:ext uri="{FF2B5EF4-FFF2-40B4-BE49-F238E27FC236}">
                      <a16:creationId xmlns:a16="http://schemas.microsoft.com/office/drawing/2014/main" id="{8D2A9DE1-34CB-4CE5-90A2-343C4377C1FF}"/>
                    </a:ext>
                  </a:extLst>
                </p:cNvPr>
                <p:cNvSpPr/>
                <p:nvPr/>
              </p:nvSpPr>
              <p:spPr>
                <a:xfrm>
                  <a:off x="871578" y="4161785"/>
                  <a:ext cx="589079" cy="504049"/>
                </a:xfrm>
                <a:prstGeom prst="hexagon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78E42403-B498-4A35-B747-A00E14C36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94" t="5183" r="11052" b="19013"/>
              <a:stretch/>
            </p:blipFill>
            <p:spPr>
              <a:xfrm rot="2701089">
                <a:off x="1901166" y="3563771"/>
                <a:ext cx="318531" cy="307777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C30FB20-C585-4604-A2D5-223F820D1CDA}"/>
                  </a:ext>
                </a:extLst>
              </p:cNvPr>
              <p:cNvGrpSpPr/>
              <p:nvPr/>
            </p:nvGrpSpPr>
            <p:grpSpPr>
              <a:xfrm>
                <a:off x="2299960" y="3435046"/>
                <a:ext cx="400378" cy="565227"/>
                <a:chOff x="2299960" y="3435046"/>
                <a:chExt cx="400378" cy="565227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7936DA24-0EDA-4D0A-8966-3A3CF1241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99960" y="343504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9E5300DF-0AFD-4E8D-A469-107041BC4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06112" y="371765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B702E1CB-D1EC-451E-A44E-76688376F811}"/>
                    </a:ext>
                  </a:extLst>
                </p:cNvPr>
                <p:cNvCxnSpPr/>
                <p:nvPr/>
              </p:nvCxnSpPr>
              <p:spPr>
                <a:xfrm>
                  <a:off x="2452688" y="3717659"/>
                  <a:ext cx="247650" cy="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00F5821-C7F4-4E53-A564-A261FB4A7C4A}"/>
                  </a:ext>
                </a:extLst>
              </p:cNvPr>
              <p:cNvGrpSpPr/>
              <p:nvPr/>
            </p:nvGrpSpPr>
            <p:grpSpPr>
              <a:xfrm rot="10800000">
                <a:off x="267965" y="3716967"/>
                <a:ext cx="971276" cy="887388"/>
                <a:chOff x="1697312" y="3415996"/>
                <a:chExt cx="971276" cy="887388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8F0D6DB0-4D4A-470E-89C6-FC43573C2E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68210" y="3415996"/>
                  <a:ext cx="152728" cy="282613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D0AB7772-3677-43DD-968F-ECECDFFD68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74362" y="3698609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2B6D0944-AD07-4B15-AE3F-BF0103678F5D}"/>
                    </a:ext>
                  </a:extLst>
                </p:cNvPr>
                <p:cNvCxnSpPr/>
                <p:nvPr/>
              </p:nvCxnSpPr>
              <p:spPr>
                <a:xfrm>
                  <a:off x="2420938" y="3698609"/>
                  <a:ext cx="247650" cy="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44E8A54-4930-4ADA-9239-DF3ABCDC00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97312" y="4020770"/>
                  <a:ext cx="146577" cy="282614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육각형 13">
                <a:extLst>
                  <a:ext uri="{FF2B5EF4-FFF2-40B4-BE49-F238E27FC236}">
                    <a16:creationId xmlns:a16="http://schemas.microsoft.com/office/drawing/2014/main" id="{4AEB2749-FD7A-4A04-932B-B1378B848636}"/>
                  </a:ext>
                </a:extLst>
              </p:cNvPr>
              <p:cNvSpPr/>
              <p:nvPr/>
            </p:nvSpPr>
            <p:spPr>
              <a:xfrm>
                <a:off x="1120743" y="3730359"/>
                <a:ext cx="694007" cy="585033"/>
              </a:xfrm>
              <a:prstGeom prst="hexagon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AEFE9A9-87E8-451B-AB27-F2CF01E79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74" t="4092" r="4950" b="18307"/>
              <a:stretch/>
            </p:blipFill>
            <p:spPr>
              <a:xfrm>
                <a:off x="1308241" y="3883684"/>
                <a:ext cx="326222" cy="282614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237917EB-3A69-4D9B-A8DC-BF8FECF582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281" y="4023253"/>
                <a:ext cx="175975" cy="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5BFBA4BB-8C02-458E-B08E-F9D4272E3E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981" y="4020078"/>
                <a:ext cx="175975" cy="1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B81E0D3-0B3A-475C-984A-C318950BD7D3}"/>
                  </a:ext>
                </a:extLst>
              </p:cNvPr>
              <p:cNvGrpSpPr/>
              <p:nvPr/>
            </p:nvGrpSpPr>
            <p:grpSpPr>
              <a:xfrm rot="7303488">
                <a:off x="2303879" y="4620410"/>
                <a:ext cx="417031" cy="634898"/>
                <a:chOff x="2199564" y="3327017"/>
                <a:chExt cx="417031" cy="634898"/>
              </a:xfrm>
            </p:grpSpPr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255E668-0E51-4456-88EE-4217D62D4E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144864" y="3533363"/>
                  <a:ext cx="415868" cy="3175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B2D8CC01-5115-4DDA-84F2-96B28E28E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 flipV="1">
                  <a:off x="2280110" y="3709502"/>
                  <a:ext cx="171867" cy="332960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BE20472E-2525-46E8-B138-E19A88BD16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4296512" flipH="1">
                  <a:off x="2504079" y="3640694"/>
                  <a:ext cx="81656" cy="143377"/>
                </a:xfrm>
                <a:prstGeom prst="line">
                  <a:avLst/>
                </a:prstGeom>
                <a:ln w="63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9A946887-966A-480E-BF5D-B5F77F976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1585" t="5080" r="31799" b="18998"/>
              <a:stretch/>
            </p:blipFill>
            <p:spPr>
              <a:xfrm rot="19736692">
                <a:off x="812891" y="4136091"/>
                <a:ext cx="186950" cy="38762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39CD5A9-232E-45DB-90A1-ACF0CF81EF4A}"/>
              </a:ext>
            </a:extLst>
          </p:cNvPr>
          <p:cNvGrpSpPr/>
          <p:nvPr/>
        </p:nvGrpSpPr>
        <p:grpSpPr>
          <a:xfrm>
            <a:off x="7447756" y="4791075"/>
            <a:ext cx="304800" cy="352425"/>
            <a:chOff x="8146256" y="4533900"/>
            <a:chExt cx="304800" cy="35242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74986FFF-4946-40BC-8EEE-BC444B34624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47B3BC2-88EF-4DFB-9D3A-3BEB901FF009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BC2D6FEF-BEF3-4106-B85E-412BE3A375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D546851-B261-443A-A01D-E0C0F8C9A3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54578B7-1111-4054-ADC8-B66756AE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6AE621F-6F07-4350-8423-DA566DACBAB8}"/>
              </a:ext>
            </a:extLst>
          </p:cNvPr>
          <p:cNvGrpSpPr/>
          <p:nvPr/>
        </p:nvGrpSpPr>
        <p:grpSpPr>
          <a:xfrm>
            <a:off x="7822406" y="4790282"/>
            <a:ext cx="304800" cy="352425"/>
            <a:chOff x="8146256" y="4533900"/>
            <a:chExt cx="304800" cy="352425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8F3988CF-29E5-4EAB-A29D-A7AA8A1F1DE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479438A-CDEE-4D3B-81DC-27694742F1DB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BFA9D5BE-A4D2-4F58-A262-4ED7628676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E839535-CC6E-4B91-B58C-EE586FD8A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5A899888-3A8D-40D3-9E19-126B16F87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2915641-F519-4DB9-BE67-66EE55504A36}"/>
              </a:ext>
            </a:extLst>
          </p:cNvPr>
          <p:cNvGrpSpPr/>
          <p:nvPr/>
        </p:nvGrpSpPr>
        <p:grpSpPr>
          <a:xfrm>
            <a:off x="8154194" y="4791075"/>
            <a:ext cx="304800" cy="352425"/>
            <a:chOff x="8146256" y="4533900"/>
            <a:chExt cx="304800" cy="352425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2701AB4-3F4C-4C5A-B97B-06E0041116CE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5F70A01C-921A-414A-9A64-6C131CAE2E4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A91D6810-272D-48FA-8EC3-0524A6AF1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352B1F1F-DF8A-4354-B1BA-FA1DEF8036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E948FD63-9204-4BF0-B0E5-1D05D6FDFD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D44C1A2-CADE-4EFF-8ED8-60B1CA16BC39}"/>
              </a:ext>
            </a:extLst>
          </p:cNvPr>
          <p:cNvGrpSpPr/>
          <p:nvPr/>
        </p:nvGrpSpPr>
        <p:grpSpPr>
          <a:xfrm>
            <a:off x="8485982" y="4791868"/>
            <a:ext cx="304800" cy="352425"/>
            <a:chOff x="8146256" y="4533900"/>
            <a:chExt cx="304800" cy="352425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12A5ACC7-110B-434B-B306-F08F604F0F40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B720771F-A57A-438A-B628-142D01830B1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A6A6E13C-EEB7-4567-ADDC-E5DCCAA96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139D414-2432-4675-AB71-FE13F25BF5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1807EDA-3101-4825-9CCE-C6594A076A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3766A0F-29C0-4841-8F5D-E368F92659DE}"/>
              </a:ext>
            </a:extLst>
          </p:cNvPr>
          <p:cNvGrpSpPr/>
          <p:nvPr/>
        </p:nvGrpSpPr>
        <p:grpSpPr>
          <a:xfrm>
            <a:off x="8817770" y="4792661"/>
            <a:ext cx="304800" cy="352425"/>
            <a:chOff x="8146256" y="4533900"/>
            <a:chExt cx="304800" cy="352425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F1FC2A-E2C8-446D-A734-E23E841F4E74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F1CC673B-2915-4279-9718-EDB6EBCEC89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1BF930B0-4C22-484B-92C5-7E8AF8C91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6442D7D0-033D-42BB-B207-2D44FE45E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23A1BB64-55B6-4A04-A43A-879C1BFB9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23CF64E-E37D-40EB-A809-3CED944D2F74}"/>
              </a:ext>
            </a:extLst>
          </p:cNvPr>
          <p:cNvGrpSpPr/>
          <p:nvPr/>
        </p:nvGrpSpPr>
        <p:grpSpPr>
          <a:xfrm>
            <a:off x="9149558" y="4793454"/>
            <a:ext cx="304800" cy="352425"/>
            <a:chOff x="8146256" y="4533900"/>
            <a:chExt cx="304800" cy="352425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5F7980B7-0042-408C-BEE0-F400461E390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174E613B-3341-472A-A9FD-662D3A0DF757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5CDFC658-15E6-4BFC-BACA-24AD203D5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6DDB9FD-770B-4799-82C9-0494B02026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4AB2EB6-A88B-4207-9749-C8BAA4E82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892E539-FE16-46E4-84C0-61CF02180E4E}"/>
              </a:ext>
            </a:extLst>
          </p:cNvPr>
          <p:cNvGrpSpPr/>
          <p:nvPr/>
        </p:nvGrpSpPr>
        <p:grpSpPr>
          <a:xfrm>
            <a:off x="9481346" y="4794247"/>
            <a:ext cx="304800" cy="352425"/>
            <a:chOff x="8146256" y="4533900"/>
            <a:chExt cx="304800" cy="352425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F4934D02-571C-412E-892E-2FAD2634747C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A692064-398F-47E7-91A2-8D364306F71D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962F611-BDEB-4200-A4B9-B5BA1C583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048A2AD-F656-43C7-B535-0418A181B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95AE1D6B-0E53-46A2-A4D2-F3977E5F7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4422BC3-018F-4EF4-9CDF-8868662FEDFA}"/>
              </a:ext>
            </a:extLst>
          </p:cNvPr>
          <p:cNvGrpSpPr/>
          <p:nvPr/>
        </p:nvGrpSpPr>
        <p:grpSpPr>
          <a:xfrm>
            <a:off x="8147371" y="4350540"/>
            <a:ext cx="304800" cy="352425"/>
            <a:chOff x="8146256" y="4533900"/>
            <a:chExt cx="304800" cy="352425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326C2CDC-3652-4F8C-A9DD-86F44916A064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9CE0561C-2578-4F06-AF0E-DC2C6DEA2729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C6838B7-91CD-4530-8CC4-FFE865318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452717ED-DBDF-4F04-B797-3EE6AF696B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1430043-BD81-4E13-A212-261B33AC8A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9BBCC0E-290E-4F4B-9717-8AC9780C5566}"/>
              </a:ext>
            </a:extLst>
          </p:cNvPr>
          <p:cNvGrpSpPr/>
          <p:nvPr/>
        </p:nvGrpSpPr>
        <p:grpSpPr>
          <a:xfrm>
            <a:off x="8463916" y="4348158"/>
            <a:ext cx="304800" cy="352425"/>
            <a:chOff x="8146256" y="4533900"/>
            <a:chExt cx="304800" cy="352425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19D3E3AC-AFFF-43E7-94BA-7A06CBA51537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BA4F0664-861E-4A01-8122-C9CDE445FC6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9AB512CC-12B1-41EA-941F-DC1ADDDD1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91DB577B-0920-44E9-893E-913AC70AA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0D674DB4-4D25-41F5-BA3B-8394AFC20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BC0879B-FBC3-420C-A2C4-B752D6B3C44F}"/>
              </a:ext>
            </a:extLst>
          </p:cNvPr>
          <p:cNvGrpSpPr/>
          <p:nvPr/>
        </p:nvGrpSpPr>
        <p:grpSpPr>
          <a:xfrm>
            <a:off x="8780461" y="4345776"/>
            <a:ext cx="304800" cy="352425"/>
            <a:chOff x="8146256" y="4533900"/>
            <a:chExt cx="304800" cy="352425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C6A0647-A99F-4B6A-99B3-1CA5FFBDA26A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518BFC38-4FA8-499A-9BC4-75A142A3B4B4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A84D752-5913-4675-BF57-9F1A8AD8E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6CEE1A6C-67A9-431E-B361-9B28312A41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002AEFF1-B156-4132-9239-8AB6BE44CF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F490112-B404-47B9-B590-CBB0764FFC10}"/>
              </a:ext>
            </a:extLst>
          </p:cNvPr>
          <p:cNvGrpSpPr/>
          <p:nvPr/>
        </p:nvGrpSpPr>
        <p:grpSpPr>
          <a:xfrm>
            <a:off x="9097006" y="4343394"/>
            <a:ext cx="304800" cy="352425"/>
            <a:chOff x="8146256" y="4533900"/>
            <a:chExt cx="304800" cy="352425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010370D9-91DF-4565-889D-85B267095F7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4B58ED1-4C9E-49C1-851F-1FA25CDC7CFA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4127F2CB-109D-4A61-96E3-77C2485A8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C89A5CF-2F20-4BD8-8994-7ED6D7205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9A538EA5-8306-40E8-89F1-67A5114C28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6E7C3BC-5E92-4018-A311-C7FEE8834C36}"/>
              </a:ext>
            </a:extLst>
          </p:cNvPr>
          <p:cNvGrpSpPr/>
          <p:nvPr/>
        </p:nvGrpSpPr>
        <p:grpSpPr>
          <a:xfrm>
            <a:off x="9413551" y="4341012"/>
            <a:ext cx="304800" cy="352425"/>
            <a:chOff x="8146256" y="4533900"/>
            <a:chExt cx="304800" cy="352425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5FD27EE8-EB1B-43FA-A383-C1C76A864399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E1007952-9F7C-4E77-8942-4EEF8E78D9CD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E6EE3BB3-675F-4F20-956C-1C8887947E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74053061-C209-4EC9-9D5C-4862F02D8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8CFB8003-ACEB-4E8C-92CC-185C7297F2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B1210921-B16A-4CA8-A5A0-65A80B2D1B8E}"/>
              </a:ext>
            </a:extLst>
          </p:cNvPr>
          <p:cNvGrpSpPr/>
          <p:nvPr/>
        </p:nvGrpSpPr>
        <p:grpSpPr>
          <a:xfrm>
            <a:off x="8768716" y="3931437"/>
            <a:ext cx="304800" cy="352425"/>
            <a:chOff x="8146256" y="4533900"/>
            <a:chExt cx="304800" cy="352425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499B61EF-B828-4DC4-9FC8-35587AA0DB35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D58E7034-45F8-423E-A078-3BB1E04B02D5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30962B53-C4BA-43AA-9E7C-D0E407E03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8D4E2BA9-F8F9-4576-94C3-2E44C2B62F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88F75B5E-50F2-41BD-B02A-46AC3F5D24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3D5A9D1-424F-4586-9ABF-7C884CB319CB}"/>
              </a:ext>
            </a:extLst>
          </p:cNvPr>
          <p:cNvGrpSpPr/>
          <p:nvPr/>
        </p:nvGrpSpPr>
        <p:grpSpPr>
          <a:xfrm>
            <a:off x="9108751" y="3927467"/>
            <a:ext cx="304800" cy="352425"/>
            <a:chOff x="8146256" y="4533900"/>
            <a:chExt cx="304800" cy="352425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9833DCAE-3B0B-421C-8F4A-A80084D2DE86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49FBED31-6EDD-462C-9B7C-7E647746E55E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D6DA15F6-3881-409F-800D-02400B885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622A4566-66AB-4858-A30F-4316FE722A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3E126E31-A35A-4ABF-A7CD-08AC6285F8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99D8A697-66DD-46A5-8D6A-D1F8851BF3DE}"/>
              </a:ext>
            </a:extLst>
          </p:cNvPr>
          <p:cNvGrpSpPr/>
          <p:nvPr/>
        </p:nvGrpSpPr>
        <p:grpSpPr>
          <a:xfrm>
            <a:off x="9448786" y="3923497"/>
            <a:ext cx="304800" cy="352425"/>
            <a:chOff x="8146256" y="4533900"/>
            <a:chExt cx="304800" cy="352425"/>
          </a:xfrm>
        </p:grpSpPr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60DEF9D-B9C7-4A29-8AA7-DA739F415923}"/>
                </a:ext>
              </a:extLst>
            </p:cNvPr>
            <p:cNvSpPr/>
            <p:nvPr/>
          </p:nvSpPr>
          <p:spPr>
            <a:xfrm>
              <a:off x="8276590" y="4683125"/>
              <a:ext cx="45719" cy="50800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350FA0B8-4B45-4D05-9400-856393E65CF1}"/>
                </a:ext>
              </a:extLst>
            </p:cNvPr>
            <p:cNvCxnSpPr>
              <a:cxnSpLocks/>
            </p:cNvCxnSpPr>
            <p:nvPr/>
          </p:nvCxnSpPr>
          <p:spPr>
            <a:xfrm>
              <a:off x="8297863" y="4533900"/>
              <a:ext cx="0" cy="123032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B9067FB4-F5B5-4254-8125-1F5C77864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0252" y="4707731"/>
              <a:ext cx="100804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7C24D70D-1667-49CE-9698-39B7334532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244" y="4757735"/>
              <a:ext cx="0" cy="12859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533A0021-1A07-44D1-B04B-69844EC196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6256" y="4707731"/>
              <a:ext cx="109539" cy="0"/>
            </a:xfrm>
            <a:prstGeom prst="line">
              <a:avLst/>
            </a:prstGeom>
            <a:ln>
              <a:solidFill>
                <a:schemeClr val="bg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9ADB753-0628-44A0-9913-29387C9B35FE}"/>
              </a:ext>
            </a:extLst>
          </p:cNvPr>
          <p:cNvGrpSpPr/>
          <p:nvPr/>
        </p:nvGrpSpPr>
        <p:grpSpPr>
          <a:xfrm>
            <a:off x="33474" y="2918449"/>
            <a:ext cx="1249914" cy="1301118"/>
            <a:chOff x="6778053" y="283571"/>
            <a:chExt cx="1798541" cy="1983158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5181E35F-86E7-4B25-A531-F7CA4454A18A}"/>
                </a:ext>
              </a:extLst>
            </p:cNvPr>
            <p:cNvGrpSpPr/>
            <p:nvPr/>
          </p:nvGrpSpPr>
          <p:grpSpPr>
            <a:xfrm>
              <a:off x="6834123" y="283571"/>
              <a:ext cx="1742471" cy="1713725"/>
              <a:chOff x="1435893" y="3254529"/>
              <a:chExt cx="1742471" cy="1713725"/>
            </a:xfrm>
          </p:grpSpPr>
          <p:sp>
            <p:nvSpPr>
              <p:cNvPr id="157" name="육각형 156">
                <a:extLst>
                  <a:ext uri="{FF2B5EF4-FFF2-40B4-BE49-F238E27FC236}">
                    <a16:creationId xmlns:a16="http://schemas.microsoft.com/office/drawing/2014/main" id="{ED82D868-0555-4A90-81EA-2E7302A4E2D3}"/>
                  </a:ext>
                </a:extLst>
              </p:cNvPr>
              <p:cNvSpPr/>
              <p:nvPr/>
            </p:nvSpPr>
            <p:spPr>
              <a:xfrm>
                <a:off x="1435894" y="3254529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육각형 157">
                <a:extLst>
                  <a:ext uri="{FF2B5EF4-FFF2-40B4-BE49-F238E27FC236}">
                    <a16:creationId xmlns:a16="http://schemas.microsoft.com/office/drawing/2014/main" id="{0CA9B2AE-D6A6-4A61-B6C1-C32D162C4186}"/>
                  </a:ext>
                </a:extLst>
              </p:cNvPr>
              <p:cNvSpPr/>
              <p:nvPr/>
            </p:nvSpPr>
            <p:spPr>
              <a:xfrm>
                <a:off x="1435893" y="3859367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육각형 158">
                <a:extLst>
                  <a:ext uri="{FF2B5EF4-FFF2-40B4-BE49-F238E27FC236}">
                    <a16:creationId xmlns:a16="http://schemas.microsoft.com/office/drawing/2014/main" id="{5D450047-A921-488F-9FFC-B523DCAB75E8}"/>
                  </a:ext>
                </a:extLst>
              </p:cNvPr>
              <p:cNvSpPr/>
              <p:nvPr/>
            </p:nvSpPr>
            <p:spPr>
              <a:xfrm>
                <a:off x="2024972" y="3556948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육각형 159">
                <a:extLst>
                  <a:ext uri="{FF2B5EF4-FFF2-40B4-BE49-F238E27FC236}">
                    <a16:creationId xmlns:a16="http://schemas.microsoft.com/office/drawing/2014/main" id="{60CEF412-1782-42D8-9AE3-B0DF3656355D}"/>
                  </a:ext>
                </a:extLst>
              </p:cNvPr>
              <p:cNvSpPr/>
              <p:nvPr/>
            </p:nvSpPr>
            <p:spPr>
              <a:xfrm>
                <a:off x="2024971" y="4161786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육각형 160">
                <a:extLst>
                  <a:ext uri="{FF2B5EF4-FFF2-40B4-BE49-F238E27FC236}">
                    <a16:creationId xmlns:a16="http://schemas.microsoft.com/office/drawing/2014/main" id="{6FCA5DEF-758B-494C-8A87-CF522ABD1961}"/>
                  </a:ext>
                </a:extLst>
              </p:cNvPr>
              <p:cNvSpPr/>
              <p:nvPr/>
            </p:nvSpPr>
            <p:spPr>
              <a:xfrm>
                <a:off x="2589285" y="4464205"/>
                <a:ext cx="589079" cy="504049"/>
              </a:xfrm>
              <a:prstGeom prst="hexagon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13135A98-9B4A-4A47-9644-060B4F824394}"/>
                </a:ext>
              </a:extLst>
            </p:cNvPr>
            <p:cNvGrpSpPr/>
            <p:nvPr/>
          </p:nvGrpSpPr>
          <p:grpSpPr>
            <a:xfrm>
              <a:off x="7957270" y="555401"/>
              <a:ext cx="400378" cy="565227"/>
              <a:chOff x="2299960" y="3435046"/>
              <a:chExt cx="400378" cy="565227"/>
            </a:xfrm>
          </p:grpSpPr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DE3A269C-0080-40B7-AFE3-20ED97DEC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9960" y="3435046"/>
                <a:ext cx="152728" cy="282613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1D9D5272-6039-4F39-B7AA-749C5BD9E1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06112" y="3717659"/>
                <a:ext cx="146577" cy="282614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FC24F049-2C9B-4DEA-8993-D9C25A347CC0}"/>
                  </a:ext>
                </a:extLst>
              </p:cNvPr>
              <p:cNvCxnSpPr/>
              <p:nvPr/>
            </p:nvCxnSpPr>
            <p:spPr>
              <a:xfrm>
                <a:off x="2452688" y="3717659"/>
                <a:ext cx="247650" cy="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육각형 147">
              <a:extLst>
                <a:ext uri="{FF2B5EF4-FFF2-40B4-BE49-F238E27FC236}">
                  <a16:creationId xmlns:a16="http://schemas.microsoft.com/office/drawing/2014/main" id="{6C1A23AA-08A8-4A7E-8644-CF27B4D703FF}"/>
                </a:ext>
              </a:extLst>
            </p:cNvPr>
            <p:cNvSpPr/>
            <p:nvPr/>
          </p:nvSpPr>
          <p:spPr>
            <a:xfrm>
              <a:off x="6778053" y="850714"/>
              <a:ext cx="694007" cy="585033"/>
            </a:xfrm>
            <a:prstGeom prst="hexagon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222CD4D5-4D43-461D-A224-955A99C0DA34}"/>
                </a:ext>
              </a:extLst>
            </p:cNvPr>
            <p:cNvGrpSpPr/>
            <p:nvPr/>
          </p:nvGrpSpPr>
          <p:grpSpPr>
            <a:xfrm rot="7303488">
              <a:off x="7961189" y="1740765"/>
              <a:ext cx="417031" cy="634898"/>
              <a:chOff x="2199564" y="3327017"/>
              <a:chExt cx="417031" cy="634898"/>
            </a:xfrm>
          </p:grpSpPr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14E47E38-AD35-477D-A084-913821878753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144864" y="3533363"/>
                <a:ext cx="415868" cy="3175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07EF9A07-DE1C-4406-A6B4-CCF9387FE686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 flipV="1">
                <a:off x="2280110" y="3709502"/>
                <a:ext cx="171867" cy="332960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8EE970B7-9F82-4F9A-8D85-9539FFAA9A2C}"/>
                  </a:ext>
                </a:extLst>
              </p:cNvPr>
              <p:cNvCxnSpPr>
                <a:cxnSpLocks/>
              </p:cNvCxnSpPr>
              <p:nvPr/>
            </p:nvCxnSpPr>
            <p:spPr>
              <a:xfrm rot="14296512" flipH="1">
                <a:off x="2504079" y="3640694"/>
                <a:ext cx="81656" cy="143377"/>
              </a:xfrm>
              <a:prstGeom prst="line">
                <a:avLst/>
              </a:prstGeom>
              <a:ln w="63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F4969D4E-4D27-45C1-876E-EB3309C9F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3084"/>
            <a:stretch/>
          </p:blipFill>
          <p:spPr>
            <a:xfrm>
              <a:off x="6938818" y="973953"/>
              <a:ext cx="383084" cy="332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FA81F5-240A-4C72-9D03-4361C9ACC51D}"/>
              </a:ext>
            </a:extLst>
          </p:cNvPr>
          <p:cNvSpPr txBox="1"/>
          <p:nvPr/>
        </p:nvSpPr>
        <p:spPr>
          <a:xfrm>
            <a:off x="4703315" y="2111681"/>
            <a:ext cx="3320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배경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9;p43">
            <a:extLst>
              <a:ext uri="{FF2B5EF4-FFF2-40B4-BE49-F238E27FC236}">
                <a16:creationId xmlns:a16="http://schemas.microsoft.com/office/drawing/2014/main" id="{FDE29A3F-1C65-4AA4-A11F-BCCE24B8A2A6}"/>
              </a:ext>
            </a:extLst>
          </p:cNvPr>
          <p:cNvSpPr txBox="1">
            <a:spLocks/>
          </p:cNvSpPr>
          <p:nvPr/>
        </p:nvSpPr>
        <p:spPr>
          <a:xfrm>
            <a:off x="722729" y="305277"/>
            <a:ext cx="1868072" cy="39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 출처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2F93BC-F480-47E6-BF2E-EA936E51E341}"/>
              </a:ext>
            </a:extLst>
          </p:cNvPr>
          <p:cNvSpPr txBox="1"/>
          <p:nvPr/>
        </p:nvSpPr>
        <p:spPr>
          <a:xfrm>
            <a:off x="783689" y="878714"/>
            <a:ext cx="5982871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비대면</a:t>
            </a:r>
            <a:r>
              <a:rPr lang="ko-KR" altLang="en-US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의료 서비스의 장점 및 필요성 </a:t>
            </a:r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https://www.ekjm.org/journal/view.php?number=25688</a:t>
            </a:r>
          </a:p>
          <a:p>
            <a:endParaRPr lang="ko-KR" altLang="en-US" sz="105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32C46-8970-458B-94D9-25E5327C10F7}"/>
              </a:ext>
            </a:extLst>
          </p:cNvPr>
          <p:cNvSpPr txBox="1"/>
          <p:nvPr/>
        </p:nvSpPr>
        <p:spPr>
          <a:xfrm>
            <a:off x="692249" y="1137421"/>
            <a:ext cx="101052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˝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 닫은 소아과 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98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곳˝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위기 맞은 동네의원 </a:t>
            </a:r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http://www.kbsm.net/default/index_view_page.php?idx=285386&amp;part_idx=320</a:t>
            </a:r>
            <a:endParaRPr lang="ko-KR" altLang="en-US" sz="105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8B5E4-4E96-4F83-BE87-77B65D41D87C}"/>
              </a:ext>
            </a:extLst>
          </p:cNvPr>
          <p:cNvSpPr txBox="1"/>
          <p:nvPr/>
        </p:nvSpPr>
        <p:spPr>
          <a:xfrm>
            <a:off x="786914" y="1420926"/>
            <a:ext cx="101052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지식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</a:t>
            </a:r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https://kin.naver.com/index.nhn</a:t>
            </a:r>
            <a:endParaRPr lang="ko-KR" altLang="en-US" sz="105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F9B9BC-5DF6-43A4-84BA-6F50372ADD4C}"/>
              </a:ext>
            </a:extLst>
          </p:cNvPr>
          <p:cNvSpPr txBox="1"/>
          <p:nvPr/>
        </p:nvSpPr>
        <p:spPr>
          <a:xfrm>
            <a:off x="783689" y="1699728"/>
            <a:ext cx="101052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서울삼성병원 </a:t>
            </a:r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http://www.samsunghospital.com/home/main/index.do</a:t>
            </a:r>
            <a:endParaRPr lang="ko-KR" altLang="en-US" sz="105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B1971D-7327-4F8F-98F8-78CDD2912ABC}"/>
              </a:ext>
            </a:extLst>
          </p:cNvPr>
          <p:cNvSpPr txBox="1"/>
          <p:nvPr/>
        </p:nvSpPr>
        <p:spPr>
          <a:xfrm>
            <a:off x="783689" y="1970910"/>
            <a:ext cx="101052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서울대학교병원 </a:t>
            </a:r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https://www.snuh.org/main.do</a:t>
            </a:r>
            <a:endParaRPr lang="ko-KR" altLang="en-US" sz="105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1737C-EF6F-4103-BAD7-1900841B6715}"/>
              </a:ext>
            </a:extLst>
          </p:cNvPr>
          <p:cNvSpPr txBox="1"/>
          <p:nvPr/>
        </p:nvSpPr>
        <p:spPr>
          <a:xfrm>
            <a:off x="783689" y="2249712"/>
            <a:ext cx="101052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TensorFlow</a:t>
            </a:r>
            <a:r>
              <a:rPr lang="ko-KR" altLang="en-US" sz="105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https://www.tensorflow.org/</a:t>
            </a:r>
            <a:endParaRPr lang="ko-KR" altLang="en-US" sz="105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52646-915E-4EC3-9473-FBD3E4339FCA}"/>
              </a:ext>
            </a:extLst>
          </p:cNvPr>
          <p:cNvSpPr txBox="1"/>
          <p:nvPr/>
        </p:nvSpPr>
        <p:spPr>
          <a:xfrm>
            <a:off x="798929" y="2544623"/>
            <a:ext cx="101052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 </a:t>
            </a:r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https://www.data.go.kr/</a:t>
            </a:r>
            <a:endParaRPr lang="ko-KR" altLang="en-US" sz="105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D8994-BF09-494F-99CC-1B922F50E849}"/>
              </a:ext>
            </a:extLst>
          </p:cNvPr>
          <p:cNvSpPr txBox="1"/>
          <p:nvPr/>
        </p:nvSpPr>
        <p:spPr>
          <a:xfrm>
            <a:off x="798929" y="2855931"/>
            <a:ext cx="101052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 err="1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퍼셉트론</a:t>
            </a:r>
            <a:r>
              <a:rPr lang="en-US" altLang="ko-KR" sz="105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(MLP)</a:t>
            </a:r>
            <a:r>
              <a:rPr lang="ko-KR" altLang="en-US" sz="105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en-US" altLang="ko-KR" sz="105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https://buomsoo-kim.github.io/keras/2018/04/21/Easy-deep-learning-with-Keras-2.md/</a:t>
            </a:r>
            <a:endParaRPr lang="ko-KR" altLang="en-US" sz="105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D281B-1246-494A-AA40-2E9B4505F308}"/>
              </a:ext>
            </a:extLst>
          </p:cNvPr>
          <p:cNvSpPr txBox="1"/>
          <p:nvPr/>
        </p:nvSpPr>
        <p:spPr>
          <a:xfrm>
            <a:off x="798929" y="3151999"/>
            <a:ext cx="101052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22222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BM25</a:t>
            </a:r>
            <a:r>
              <a:rPr lang="en-US" altLang="ko-KR" sz="105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en-US" altLang="ko-KR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https://inyl.github.io/search_engine/2017/04/01/bm25.html</a:t>
            </a:r>
            <a:endParaRPr lang="ko-KR" altLang="en-US" sz="105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B3A82A0C-2C59-4757-AB86-692F0B1B5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960" y="3291605"/>
            <a:ext cx="2430715" cy="779332"/>
          </a:xfrm>
          <a:prstGeom prst="rect">
            <a:avLst/>
          </a:prstGeom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AF9C5EF-FA55-43C3-B3ED-C1633228F1D9}"/>
              </a:ext>
            </a:extLst>
          </p:cNvPr>
          <p:cNvSpPr/>
          <p:nvPr/>
        </p:nvSpPr>
        <p:spPr>
          <a:xfrm>
            <a:off x="4464959" y="3307952"/>
            <a:ext cx="2430715" cy="779333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 idx="4294967295"/>
          </p:nvPr>
        </p:nvSpPr>
        <p:spPr>
          <a:xfrm>
            <a:off x="4915871" y="3264145"/>
            <a:ext cx="1381125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의료계 파업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3" name="Google Shape;433;p43"/>
          <p:cNvSpPr txBox="1">
            <a:spLocks noGrp="1"/>
          </p:cNvSpPr>
          <p:nvPr>
            <p:ph type="title" idx="4294967295"/>
          </p:nvPr>
        </p:nvSpPr>
        <p:spPr>
          <a:xfrm>
            <a:off x="801040" y="3224955"/>
            <a:ext cx="1381125" cy="341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 확산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5" name="Google Shape;445;p43"/>
          <p:cNvSpPr txBox="1">
            <a:spLocks noGrp="1"/>
          </p:cNvSpPr>
          <p:nvPr>
            <p:ph type="title" idx="4294967295"/>
          </p:nvPr>
        </p:nvSpPr>
        <p:spPr>
          <a:xfrm>
            <a:off x="2604011" y="1332104"/>
            <a:ext cx="1914525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세계적 방역 </a:t>
            </a:r>
            <a:r>
              <a:rPr lang="ko-KR" alt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모범국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34" name="Google Shape;434;p43"/>
          <p:cNvCxnSpPr/>
          <p:nvPr/>
        </p:nvCxnSpPr>
        <p:spPr>
          <a:xfrm rot="10800000">
            <a:off x="781425" y="2800200"/>
            <a:ext cx="7575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43"/>
          <p:cNvSpPr/>
          <p:nvPr/>
        </p:nvSpPr>
        <p:spPr>
          <a:xfrm>
            <a:off x="1381553" y="2690133"/>
            <a:ext cx="220200" cy="22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3"/>
          <p:cNvSpPr/>
          <p:nvPr/>
        </p:nvSpPr>
        <p:spPr>
          <a:xfrm>
            <a:off x="3435134" y="2690133"/>
            <a:ext cx="220200" cy="22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3"/>
          <p:cNvSpPr/>
          <p:nvPr/>
        </p:nvSpPr>
        <p:spPr>
          <a:xfrm>
            <a:off x="5488714" y="2690133"/>
            <a:ext cx="220200" cy="22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3"/>
          <p:cNvSpPr/>
          <p:nvPr/>
        </p:nvSpPr>
        <p:spPr>
          <a:xfrm>
            <a:off x="7542295" y="2690133"/>
            <a:ext cx="220200" cy="220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9" name="Google Shape;439;p43"/>
          <p:cNvCxnSpPr>
            <a:cxnSpLocks/>
          </p:cNvCxnSpPr>
          <p:nvPr/>
        </p:nvCxnSpPr>
        <p:spPr>
          <a:xfrm flipH="1">
            <a:off x="1472553" y="2910333"/>
            <a:ext cx="50" cy="31462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3"/>
          <p:cNvCxnSpPr>
            <a:cxnSpLocks/>
            <a:stCxn id="438" idx="0"/>
          </p:cNvCxnSpPr>
          <p:nvPr/>
        </p:nvCxnSpPr>
        <p:spPr>
          <a:xfrm rot="10800000">
            <a:off x="7652395" y="2353833"/>
            <a:ext cx="0" cy="336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43"/>
          <p:cNvCxnSpPr>
            <a:cxnSpLocks/>
            <a:stCxn id="437" idx="4"/>
          </p:cNvCxnSpPr>
          <p:nvPr/>
        </p:nvCxnSpPr>
        <p:spPr>
          <a:xfrm>
            <a:off x="5598814" y="2910333"/>
            <a:ext cx="0" cy="247205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3"/>
          <p:cNvCxnSpPr>
            <a:cxnSpLocks/>
          </p:cNvCxnSpPr>
          <p:nvPr/>
        </p:nvCxnSpPr>
        <p:spPr>
          <a:xfrm rot="10800000">
            <a:off x="3545229" y="2353938"/>
            <a:ext cx="0" cy="3363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6378E14-EFAE-40F9-A43F-ADE2BDEF5AF0}"/>
              </a:ext>
            </a:extLst>
          </p:cNvPr>
          <p:cNvSpPr txBox="1"/>
          <p:nvPr/>
        </p:nvSpPr>
        <p:spPr>
          <a:xfrm>
            <a:off x="4559817" y="3640050"/>
            <a:ext cx="23358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1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정부의 의과대학 정원 확대 등에 반대하는 </a:t>
            </a:r>
            <a:endParaRPr lang="en-US" altLang="ko-KR" sz="11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l"/>
            <a:r>
              <a:rPr lang="ko-KR" altLang="en-US" sz="11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연차의 전공의들이 </a:t>
            </a:r>
            <a:r>
              <a:rPr lang="en-US" altLang="ko-KR" sz="11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23</a:t>
            </a:r>
            <a:r>
              <a:rPr lang="ko-KR" altLang="en-US" sz="11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파업 </a:t>
            </a:r>
            <a:endParaRPr lang="en-US" altLang="ko-KR" sz="11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D84A4A-17F1-4E9D-BB7B-1E17669DF1E1}"/>
              </a:ext>
            </a:extLst>
          </p:cNvPr>
          <p:cNvSpPr txBox="1"/>
          <p:nvPr/>
        </p:nvSpPr>
        <p:spPr>
          <a:xfrm>
            <a:off x="314771" y="3622758"/>
            <a:ext cx="233585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en-US" altLang="ko-KR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WHO "</a:t>
            </a:r>
            <a:r>
              <a:rPr lang="ko-KR" alt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결정적 시점에 왔다</a:t>
            </a:r>
            <a:r>
              <a:rPr lang="en-US" altLang="ko-KR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r>
              <a:rPr lang="ko-KR" alt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각국</a:t>
            </a:r>
            <a:r>
              <a:rPr lang="en-US" altLang="ko-KR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</a:t>
            </a:r>
            <a:r>
              <a:rPr lang="en-US" altLang="ko-KR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 </a:t>
            </a:r>
            <a:r>
              <a:rPr lang="ko-KR" alt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대비해야</a:t>
            </a:r>
            <a:r>
              <a:rPr lang="en-US" altLang="ko-KR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</a:p>
          <a:p>
            <a:pPr algn="ctr" fontAlgn="t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        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-WHO</a:t>
            </a:r>
            <a:endParaRPr lang="en-US" altLang="ko-KR" sz="11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2771E3-D16B-4CEE-B092-43A407A16C6A}"/>
              </a:ext>
            </a:extLst>
          </p:cNvPr>
          <p:cNvSpPr txBox="1"/>
          <p:nvPr/>
        </p:nvSpPr>
        <p:spPr>
          <a:xfrm>
            <a:off x="2281381" y="1710987"/>
            <a:ext cx="233585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t"/>
            <a:r>
              <a:rPr lang="ko-KR" alt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코로나</a:t>
            </a:r>
            <a:r>
              <a:rPr lang="en-US" altLang="ko-KR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 </a:t>
            </a:r>
            <a:r>
              <a:rPr lang="ko-KR" alt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방역 모범 </a:t>
            </a:r>
            <a:endParaRPr lang="en-US" altLang="ko-KR" sz="11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fontAlgn="t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ko-KR" altLang="en-US" sz="11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서울시에 쇄도하는 러브콜</a:t>
            </a:r>
            <a:endParaRPr lang="en-US" altLang="ko-KR" sz="11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 fontAlgn="t"/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               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국민일보</a:t>
            </a:r>
            <a:r>
              <a:rPr lang="ko-KR" altLang="en-US" sz="1100" b="0" i="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</a:t>
            </a:r>
            <a:endParaRPr lang="en-US" altLang="ko-KR" sz="1100" b="0" i="0" dirty="0">
              <a:solidFill>
                <a:srgbClr val="1C1C1C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8" name="Google Shape;445;p43">
            <a:extLst>
              <a:ext uri="{FF2B5EF4-FFF2-40B4-BE49-F238E27FC236}">
                <a16:creationId xmlns:a16="http://schemas.microsoft.com/office/drawing/2014/main" id="{2EC283D9-95F5-4D8B-A3C1-E22B30DC76A5}"/>
              </a:ext>
            </a:extLst>
          </p:cNvPr>
          <p:cNvSpPr txBox="1">
            <a:spLocks/>
          </p:cNvSpPr>
          <p:nvPr/>
        </p:nvSpPr>
        <p:spPr>
          <a:xfrm>
            <a:off x="533933" y="2323298"/>
            <a:ext cx="1915341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2020.02.27</a:t>
            </a:r>
            <a:endParaRPr lang="ko-KR" altLang="en-US" sz="1050" dirty="0">
              <a:solidFill>
                <a:srgbClr val="FF9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Google Shape;445;p43">
            <a:extLst>
              <a:ext uri="{FF2B5EF4-FFF2-40B4-BE49-F238E27FC236}">
                <a16:creationId xmlns:a16="http://schemas.microsoft.com/office/drawing/2014/main" id="{4D4A1106-F312-4B00-8758-A1BC9B8037DA}"/>
              </a:ext>
            </a:extLst>
          </p:cNvPr>
          <p:cNvSpPr txBox="1">
            <a:spLocks/>
          </p:cNvSpPr>
          <p:nvPr/>
        </p:nvSpPr>
        <p:spPr>
          <a:xfrm>
            <a:off x="3037611" y="2979611"/>
            <a:ext cx="96791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2020.04.19</a:t>
            </a:r>
            <a:endParaRPr lang="ko-KR" altLang="en-US" sz="1050" dirty="0">
              <a:solidFill>
                <a:srgbClr val="FF9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Google Shape;445;p43">
            <a:extLst>
              <a:ext uri="{FF2B5EF4-FFF2-40B4-BE49-F238E27FC236}">
                <a16:creationId xmlns:a16="http://schemas.microsoft.com/office/drawing/2014/main" id="{BEB9B8A2-03F0-4E42-9DC3-31962567C872}"/>
              </a:ext>
            </a:extLst>
          </p:cNvPr>
          <p:cNvSpPr txBox="1">
            <a:spLocks/>
          </p:cNvSpPr>
          <p:nvPr/>
        </p:nvSpPr>
        <p:spPr>
          <a:xfrm>
            <a:off x="4593183" y="2309514"/>
            <a:ext cx="1915341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2020.08.07</a:t>
            </a:r>
            <a:endParaRPr lang="ko-KR" altLang="en-US" sz="1050" dirty="0">
              <a:solidFill>
                <a:srgbClr val="FF9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Google Shape;445;p43">
            <a:extLst>
              <a:ext uri="{FF2B5EF4-FFF2-40B4-BE49-F238E27FC236}">
                <a16:creationId xmlns:a16="http://schemas.microsoft.com/office/drawing/2014/main" id="{E2D2B806-27FA-4194-93BB-CC33A3E14F45}"/>
              </a:ext>
            </a:extLst>
          </p:cNvPr>
          <p:cNvSpPr txBox="1">
            <a:spLocks/>
          </p:cNvSpPr>
          <p:nvPr/>
        </p:nvSpPr>
        <p:spPr>
          <a:xfrm>
            <a:off x="6709164" y="2979611"/>
            <a:ext cx="1915341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1050" dirty="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2020.08.16</a:t>
            </a:r>
            <a:endParaRPr lang="ko-KR" altLang="en-US" sz="1050" dirty="0">
              <a:solidFill>
                <a:srgbClr val="FF9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F5A6D8-C88A-49C4-8F30-C6BBDDE3A105}"/>
              </a:ext>
            </a:extLst>
          </p:cNvPr>
          <p:cNvGrpSpPr/>
          <p:nvPr/>
        </p:nvGrpSpPr>
        <p:grpSpPr>
          <a:xfrm>
            <a:off x="6513744" y="1320978"/>
            <a:ext cx="2415423" cy="1031859"/>
            <a:chOff x="2918470" y="4027254"/>
            <a:chExt cx="2415423" cy="1031859"/>
          </a:xfrm>
        </p:grpSpPr>
        <p:sp>
          <p:nvSpPr>
            <p:cNvPr id="265" name="Google Shape;442;p43">
              <a:extLst>
                <a:ext uri="{FF2B5EF4-FFF2-40B4-BE49-F238E27FC236}">
                  <a16:creationId xmlns:a16="http://schemas.microsoft.com/office/drawing/2014/main" id="{1C49F2B9-A444-435C-9EF6-A50CB319EDEE}"/>
                </a:ext>
              </a:extLst>
            </p:cNvPr>
            <p:cNvSpPr txBox="1">
              <a:spLocks/>
            </p:cNvSpPr>
            <p:nvPr/>
          </p:nvSpPr>
          <p:spPr>
            <a:xfrm>
              <a:off x="2918470" y="4027254"/>
              <a:ext cx="2226256" cy="34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400"/>
                <a:buFont typeface="Anton"/>
                <a:buNone/>
                <a:defRPr sz="2400" b="0" i="0" u="none" strike="noStrike" cap="none">
                  <a:solidFill>
                    <a:schemeClr val="hlink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코로나 </a:t>
              </a:r>
              <a:r>
                <a:rPr lang="en-US" altLang="ko-KR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ko-KR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차 대유행</a:t>
              </a:r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1F68E7E4-3448-4542-8E57-FA793708DBB8}"/>
                </a:ext>
              </a:extLst>
            </p:cNvPr>
            <p:cNvSpPr/>
            <p:nvPr/>
          </p:nvSpPr>
          <p:spPr>
            <a:xfrm>
              <a:off x="3356425" y="4646437"/>
              <a:ext cx="45719" cy="3746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93295DBD-B9C1-4299-9A5C-F8CA7B4B0A9E}"/>
                </a:ext>
              </a:extLst>
            </p:cNvPr>
            <p:cNvSpPr/>
            <p:nvPr/>
          </p:nvSpPr>
          <p:spPr>
            <a:xfrm>
              <a:off x="3648857" y="4559895"/>
              <a:ext cx="45719" cy="3746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88E5F86F-34F4-41CF-873C-3D8692E1A9AE}"/>
                </a:ext>
              </a:extLst>
            </p:cNvPr>
            <p:cNvSpPr/>
            <p:nvPr/>
          </p:nvSpPr>
          <p:spPr>
            <a:xfrm>
              <a:off x="3899164" y="4646437"/>
              <a:ext cx="45719" cy="3746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41706224-7F92-45A7-9CCE-66905B2D075D}"/>
                </a:ext>
              </a:extLst>
            </p:cNvPr>
            <p:cNvSpPr/>
            <p:nvPr/>
          </p:nvSpPr>
          <p:spPr>
            <a:xfrm>
              <a:off x="4166990" y="4608971"/>
              <a:ext cx="45719" cy="3746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E0E0283C-E441-444D-9CD8-A5588076A07A}"/>
                </a:ext>
              </a:extLst>
            </p:cNvPr>
            <p:cNvSpPr/>
            <p:nvPr/>
          </p:nvSpPr>
          <p:spPr>
            <a:xfrm>
              <a:off x="4411956" y="4646437"/>
              <a:ext cx="45719" cy="3746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918D30E1-02B9-4DE7-BFAA-24E9306D52EA}"/>
                </a:ext>
              </a:extLst>
            </p:cNvPr>
            <p:cNvSpPr/>
            <p:nvPr/>
          </p:nvSpPr>
          <p:spPr>
            <a:xfrm>
              <a:off x="4657527" y="4693790"/>
              <a:ext cx="45719" cy="3746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A2516D66-A39C-4802-8649-245812CA5DE4}"/>
                </a:ext>
              </a:extLst>
            </p:cNvPr>
            <p:cNvSpPr/>
            <p:nvPr/>
          </p:nvSpPr>
          <p:spPr>
            <a:xfrm>
              <a:off x="3377738" y="4573242"/>
              <a:ext cx="1309687" cy="135731"/>
            </a:xfrm>
            <a:custGeom>
              <a:avLst/>
              <a:gdLst>
                <a:gd name="connsiteX0" fmla="*/ 0 w 1309687"/>
                <a:gd name="connsiteY0" fmla="*/ 92869 h 135731"/>
                <a:gd name="connsiteX1" fmla="*/ 295275 w 1309687"/>
                <a:gd name="connsiteY1" fmla="*/ 0 h 135731"/>
                <a:gd name="connsiteX2" fmla="*/ 545306 w 1309687"/>
                <a:gd name="connsiteY2" fmla="*/ 92869 h 135731"/>
                <a:gd name="connsiteX3" fmla="*/ 814387 w 1309687"/>
                <a:gd name="connsiteY3" fmla="*/ 54769 h 135731"/>
                <a:gd name="connsiteX4" fmla="*/ 1066800 w 1309687"/>
                <a:gd name="connsiteY4" fmla="*/ 90487 h 135731"/>
                <a:gd name="connsiteX5" fmla="*/ 1309687 w 1309687"/>
                <a:gd name="connsiteY5" fmla="*/ 135731 h 135731"/>
                <a:gd name="connsiteX6" fmla="*/ 1309687 w 1309687"/>
                <a:gd name="connsiteY6" fmla="*/ 135731 h 135731"/>
                <a:gd name="connsiteX7" fmla="*/ 1309687 w 1309687"/>
                <a:gd name="connsiteY7" fmla="*/ 135731 h 13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9687" h="135731">
                  <a:moveTo>
                    <a:pt x="0" y="92869"/>
                  </a:moveTo>
                  <a:cubicBezTo>
                    <a:pt x="102195" y="46434"/>
                    <a:pt x="204391" y="0"/>
                    <a:pt x="295275" y="0"/>
                  </a:cubicBezTo>
                  <a:cubicBezTo>
                    <a:pt x="386159" y="0"/>
                    <a:pt x="458787" y="83741"/>
                    <a:pt x="545306" y="92869"/>
                  </a:cubicBezTo>
                  <a:cubicBezTo>
                    <a:pt x="631825" y="101997"/>
                    <a:pt x="727471" y="55166"/>
                    <a:pt x="814387" y="54769"/>
                  </a:cubicBezTo>
                  <a:cubicBezTo>
                    <a:pt x="901303" y="54372"/>
                    <a:pt x="984250" y="76993"/>
                    <a:pt x="1066800" y="90487"/>
                  </a:cubicBezTo>
                  <a:cubicBezTo>
                    <a:pt x="1149350" y="103981"/>
                    <a:pt x="1309687" y="135731"/>
                    <a:pt x="1309687" y="135731"/>
                  </a:cubicBezTo>
                  <a:lnTo>
                    <a:pt x="1309687" y="135731"/>
                  </a:lnTo>
                  <a:lnTo>
                    <a:pt x="1309687" y="135731"/>
                  </a:ln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006E749-DEDD-417F-9CE4-5F2EA19C07ED}"/>
                </a:ext>
              </a:extLst>
            </p:cNvPr>
            <p:cNvSpPr txBox="1"/>
            <p:nvPr/>
          </p:nvSpPr>
          <p:spPr>
            <a:xfrm>
              <a:off x="3227489" y="4480866"/>
              <a:ext cx="2978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248</a:t>
              </a:r>
              <a:endParaRPr lang="ko-KR" altLang="en-US" sz="5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498986FF-C232-42B1-9160-A1D2AC82F6A3}"/>
                </a:ext>
              </a:extLst>
            </p:cNvPr>
            <p:cNvSpPr txBox="1"/>
            <p:nvPr/>
          </p:nvSpPr>
          <p:spPr>
            <a:xfrm>
              <a:off x="4040906" y="4480866"/>
              <a:ext cx="2978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198</a:t>
              </a:r>
              <a:endParaRPr lang="ko-KR" altLang="en-US" sz="5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69300102-5493-4749-A5E1-0BEA5091417D}"/>
                </a:ext>
              </a:extLst>
            </p:cNvPr>
            <p:cNvSpPr txBox="1"/>
            <p:nvPr/>
          </p:nvSpPr>
          <p:spPr>
            <a:xfrm>
              <a:off x="4554303" y="4558327"/>
              <a:ext cx="29788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" dirty="0">
                  <a:solidFill>
                    <a:schemeClr val="tx2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167</a:t>
              </a:r>
              <a:endParaRPr lang="ko-KR" altLang="en-US" sz="500" dirty="0">
                <a:solidFill>
                  <a:schemeClr val="tx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6" name="Google Shape;442;p43">
              <a:extLst>
                <a:ext uri="{FF2B5EF4-FFF2-40B4-BE49-F238E27FC236}">
                  <a16:creationId xmlns:a16="http://schemas.microsoft.com/office/drawing/2014/main" id="{874EC198-4DAA-439A-952A-33DF48318D26}"/>
                </a:ext>
              </a:extLst>
            </p:cNvPr>
            <p:cNvSpPr txBox="1">
              <a:spLocks/>
            </p:cNvSpPr>
            <p:nvPr/>
          </p:nvSpPr>
          <p:spPr>
            <a:xfrm>
              <a:off x="3972245" y="4717113"/>
              <a:ext cx="1361648" cy="34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400"/>
                <a:buFont typeface="Anton"/>
                <a:buNone/>
                <a:defRPr sz="2400" b="0" i="0" u="none" strike="noStrike" cap="none">
                  <a:solidFill>
                    <a:schemeClr val="hlink"/>
                  </a:solidFill>
                  <a:latin typeface="Anton"/>
                  <a:ea typeface="Anton"/>
                  <a:cs typeface="Anton"/>
                  <a:sym typeface="Anton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altLang="ko-KR" sz="7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-http://ncov.mohw.go.kr/</a:t>
              </a:r>
              <a:endParaRPr lang="ko-KR" altLang="en-US" sz="7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1" name="Google Shape;323;p38">
            <a:extLst>
              <a:ext uri="{FF2B5EF4-FFF2-40B4-BE49-F238E27FC236}">
                <a16:creationId xmlns:a16="http://schemas.microsoft.com/office/drawing/2014/main" id="{4E3A246C-E00C-4FE8-B7F2-2B57F2BBD130}"/>
              </a:ext>
            </a:extLst>
          </p:cNvPr>
          <p:cNvSpPr txBox="1">
            <a:spLocks/>
          </p:cNvSpPr>
          <p:nvPr/>
        </p:nvSpPr>
        <p:spPr>
          <a:xfrm>
            <a:off x="147326" y="187029"/>
            <a:ext cx="706755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69217E-BD5D-455C-9958-AC4A37D7E9BB}"/>
              </a:ext>
            </a:extLst>
          </p:cNvPr>
          <p:cNvSpPr txBox="1"/>
          <p:nvPr/>
        </p:nvSpPr>
        <p:spPr>
          <a:xfrm>
            <a:off x="744500" y="187029"/>
            <a:ext cx="706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</a:t>
            </a:r>
          </a:p>
        </p:txBody>
      </p:sp>
      <p:sp>
        <p:nvSpPr>
          <p:cNvPr id="13" name="Google Shape;429;p43">
            <a:extLst>
              <a:ext uri="{FF2B5EF4-FFF2-40B4-BE49-F238E27FC236}">
                <a16:creationId xmlns:a16="http://schemas.microsoft.com/office/drawing/2014/main" id="{03442068-A46F-4F28-8E03-8964B3DC959B}"/>
              </a:ext>
            </a:extLst>
          </p:cNvPr>
          <p:cNvSpPr txBox="1">
            <a:spLocks/>
          </p:cNvSpPr>
          <p:nvPr/>
        </p:nvSpPr>
        <p:spPr>
          <a:xfrm>
            <a:off x="724727" y="307639"/>
            <a:ext cx="1754051" cy="36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COVID-19 issue</a:t>
            </a:r>
            <a:endParaRPr 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EB81CFF-F951-4307-8D5B-AEFFD93BEE72}"/>
              </a:ext>
            </a:extLst>
          </p:cNvPr>
          <p:cNvGrpSpPr/>
          <p:nvPr/>
        </p:nvGrpSpPr>
        <p:grpSpPr>
          <a:xfrm>
            <a:off x="250158" y="667838"/>
            <a:ext cx="2226348" cy="70429"/>
            <a:chOff x="159665" y="582725"/>
            <a:chExt cx="2055464" cy="7457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8262066-FD99-4E3F-80AE-515E9C9C006A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D86366E-2E2D-4D53-AA72-EFD8B1507847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323;p38">
            <a:extLst>
              <a:ext uri="{FF2B5EF4-FFF2-40B4-BE49-F238E27FC236}">
                <a16:creationId xmlns:a16="http://schemas.microsoft.com/office/drawing/2014/main" id="{3924C43B-B74E-4DB1-AAE2-5D669BF57AB9}"/>
              </a:ext>
            </a:extLst>
          </p:cNvPr>
          <p:cNvSpPr txBox="1">
            <a:spLocks/>
          </p:cNvSpPr>
          <p:nvPr/>
        </p:nvSpPr>
        <p:spPr>
          <a:xfrm>
            <a:off x="147326" y="187029"/>
            <a:ext cx="706755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3EBDB0A-8949-4DBE-A963-C88F278971E3}"/>
              </a:ext>
            </a:extLst>
          </p:cNvPr>
          <p:cNvSpPr txBox="1"/>
          <p:nvPr/>
        </p:nvSpPr>
        <p:spPr>
          <a:xfrm>
            <a:off x="744500" y="187029"/>
            <a:ext cx="706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B433B2-EE80-425D-9A2F-A22339F8F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84" t="9325" r="23718" b="56335"/>
          <a:stretch/>
        </p:blipFill>
        <p:spPr>
          <a:xfrm>
            <a:off x="488342" y="1593197"/>
            <a:ext cx="3361370" cy="2586664"/>
          </a:xfrm>
          <a:prstGeom prst="rect">
            <a:avLst/>
          </a:prstGeom>
          <a:effectLst/>
        </p:spPr>
      </p:pic>
      <p:sp>
        <p:nvSpPr>
          <p:cNvPr id="44" name="Google Shape;429;p43">
            <a:extLst>
              <a:ext uri="{FF2B5EF4-FFF2-40B4-BE49-F238E27FC236}">
                <a16:creationId xmlns:a16="http://schemas.microsoft.com/office/drawing/2014/main" id="{95E83C0C-AD1E-4BE6-9449-B2268368E6E7}"/>
              </a:ext>
            </a:extLst>
          </p:cNvPr>
          <p:cNvSpPr txBox="1">
            <a:spLocks/>
          </p:cNvSpPr>
          <p:nvPr/>
        </p:nvSpPr>
        <p:spPr>
          <a:xfrm>
            <a:off x="256185" y="949294"/>
            <a:ext cx="3850516" cy="36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병원 방문이 어렵다는 각종 커뮤니티 게시글</a:t>
            </a:r>
            <a:endParaRPr lang="ko-KR" altLang="en-US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Google Shape;429;p43">
            <a:extLst>
              <a:ext uri="{FF2B5EF4-FFF2-40B4-BE49-F238E27FC236}">
                <a16:creationId xmlns:a16="http://schemas.microsoft.com/office/drawing/2014/main" id="{6BEFDE09-478B-4CA3-9A6B-720FC0A9E811}"/>
              </a:ext>
            </a:extLst>
          </p:cNvPr>
          <p:cNvSpPr txBox="1">
            <a:spLocks/>
          </p:cNvSpPr>
          <p:nvPr/>
        </p:nvSpPr>
        <p:spPr>
          <a:xfrm>
            <a:off x="4859860" y="949294"/>
            <a:ext cx="4024180" cy="36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b="1" dirty="0">
                <a:solidFill>
                  <a:schemeClr val="bg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코로나로 인해 경영 악화로 동네의원 줄 폐업 </a:t>
            </a:r>
            <a:endParaRPr lang="ko-KR" altLang="en-US" sz="1800" dirty="0">
              <a:solidFill>
                <a:schemeClr val="bg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Google Shape;429;p43">
            <a:extLst>
              <a:ext uri="{FF2B5EF4-FFF2-40B4-BE49-F238E27FC236}">
                <a16:creationId xmlns:a16="http://schemas.microsoft.com/office/drawing/2014/main" id="{8DC6A472-C284-4EB0-AFEA-4E849F09932D}"/>
              </a:ext>
            </a:extLst>
          </p:cNvPr>
          <p:cNvSpPr txBox="1">
            <a:spLocks/>
          </p:cNvSpPr>
          <p:nvPr/>
        </p:nvSpPr>
        <p:spPr>
          <a:xfrm>
            <a:off x="5645782" y="1484543"/>
            <a:ext cx="2452336" cy="36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올해 상반기 소아 청소년과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2200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 곳 중 </a:t>
            </a:r>
            <a:r>
              <a:rPr lang="en-US" altLang="ko-KR" sz="2800" dirty="0">
                <a:solidFill>
                  <a:srgbClr val="FF00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86</a:t>
            </a:r>
            <a:r>
              <a:rPr lang="ko-KR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곳 폐업</a:t>
            </a:r>
            <a:endParaRPr lang="en-US" altLang="ko-KR" sz="13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B195688-C243-4EC6-A02B-FBCDFB949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7569636"/>
              </p:ext>
            </p:extLst>
          </p:nvPr>
        </p:nvGraphicFramePr>
        <p:xfrm>
          <a:off x="5085126" y="2389498"/>
          <a:ext cx="3798914" cy="2291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33C4259-0F90-4130-952A-3DBE92A6267A}"/>
              </a:ext>
            </a:extLst>
          </p:cNvPr>
          <p:cNvCxnSpPr>
            <a:cxnSpLocks/>
          </p:cNvCxnSpPr>
          <p:nvPr/>
        </p:nvCxnSpPr>
        <p:spPr>
          <a:xfrm>
            <a:off x="4572000" y="1484543"/>
            <a:ext cx="36292" cy="24198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8952FF-96A5-4D0F-A0C9-0F431664D490}"/>
              </a:ext>
            </a:extLst>
          </p:cNvPr>
          <p:cNvSpPr txBox="1"/>
          <p:nvPr/>
        </p:nvSpPr>
        <p:spPr>
          <a:xfrm>
            <a:off x="7765995" y="4194206"/>
            <a:ext cx="17066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rgbClr val="99999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900" b="0" i="0" dirty="0">
                <a:solidFill>
                  <a:srgbClr val="999999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대한의사협회 제공</a:t>
            </a:r>
            <a:endParaRPr lang="ko-KR" altLang="en-US" sz="9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Google Shape;429;p43">
            <a:extLst>
              <a:ext uri="{FF2B5EF4-FFF2-40B4-BE49-F238E27FC236}">
                <a16:creationId xmlns:a16="http://schemas.microsoft.com/office/drawing/2014/main" id="{51F8325E-9D07-458D-9BDC-34A851C1761B}"/>
              </a:ext>
            </a:extLst>
          </p:cNvPr>
          <p:cNvSpPr txBox="1">
            <a:spLocks/>
          </p:cNvSpPr>
          <p:nvPr/>
        </p:nvSpPr>
        <p:spPr>
          <a:xfrm>
            <a:off x="724727" y="307639"/>
            <a:ext cx="1754051" cy="36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COVID-19 issue</a:t>
            </a:r>
            <a:endParaRPr 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E6886F-9AEF-405D-A0F6-7B14CFEA6EAC}"/>
              </a:ext>
            </a:extLst>
          </p:cNvPr>
          <p:cNvGrpSpPr/>
          <p:nvPr/>
        </p:nvGrpSpPr>
        <p:grpSpPr>
          <a:xfrm>
            <a:off x="250158" y="667838"/>
            <a:ext cx="2226348" cy="70429"/>
            <a:chOff x="159665" y="582725"/>
            <a:chExt cx="2055464" cy="7457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2A7C29-6E88-43FB-A347-57AEB7469129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9B7A84-4E36-4D52-A28D-611B8B4D62C8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384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323;p38">
            <a:extLst>
              <a:ext uri="{FF2B5EF4-FFF2-40B4-BE49-F238E27FC236}">
                <a16:creationId xmlns:a16="http://schemas.microsoft.com/office/drawing/2014/main" id="{3924C43B-B74E-4DB1-AAE2-5D669BF57AB9}"/>
              </a:ext>
            </a:extLst>
          </p:cNvPr>
          <p:cNvSpPr txBox="1">
            <a:spLocks/>
          </p:cNvSpPr>
          <p:nvPr/>
        </p:nvSpPr>
        <p:spPr>
          <a:xfrm>
            <a:off x="147326" y="187029"/>
            <a:ext cx="706755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3EBDB0A-8949-4DBE-A963-C88F278971E3}"/>
              </a:ext>
            </a:extLst>
          </p:cNvPr>
          <p:cNvSpPr txBox="1"/>
          <p:nvPr/>
        </p:nvSpPr>
        <p:spPr>
          <a:xfrm>
            <a:off x="744500" y="187029"/>
            <a:ext cx="706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</a:t>
            </a:r>
          </a:p>
        </p:txBody>
      </p:sp>
      <p:sp>
        <p:nvSpPr>
          <p:cNvPr id="14" name="Google Shape;429;p43">
            <a:extLst>
              <a:ext uri="{FF2B5EF4-FFF2-40B4-BE49-F238E27FC236}">
                <a16:creationId xmlns:a16="http://schemas.microsoft.com/office/drawing/2014/main" id="{51F8325E-9D07-458D-9BDC-34A851C1761B}"/>
              </a:ext>
            </a:extLst>
          </p:cNvPr>
          <p:cNvSpPr txBox="1">
            <a:spLocks/>
          </p:cNvSpPr>
          <p:nvPr/>
        </p:nvSpPr>
        <p:spPr>
          <a:xfrm>
            <a:off x="724727" y="307639"/>
            <a:ext cx="1854611" cy="36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b="1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어의</a:t>
            </a:r>
            <a:r>
              <a:rPr lang="en-US" altLang="ko-KR" sz="1800" b="1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御醫</a:t>
            </a:r>
            <a:r>
              <a:rPr lang="en-US" altLang="ko-KR" sz="1800" b="1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800" b="1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없네</a:t>
            </a:r>
            <a:endParaRPr lang="en-US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E6886F-9AEF-405D-A0F6-7B14CFEA6EAC}"/>
              </a:ext>
            </a:extLst>
          </p:cNvPr>
          <p:cNvGrpSpPr/>
          <p:nvPr/>
        </p:nvGrpSpPr>
        <p:grpSpPr>
          <a:xfrm>
            <a:off x="250158" y="667838"/>
            <a:ext cx="2226348" cy="70429"/>
            <a:chOff x="159665" y="582725"/>
            <a:chExt cx="2055464" cy="7457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22A7C29-6E88-43FB-A347-57AEB7469129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69B7A84-4E36-4D52-A28D-611B8B4D62C8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7394CFB-56F0-499C-8357-EBC1D540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456" y="821322"/>
            <a:ext cx="4871912" cy="396579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961ABD-A809-4BA6-91B0-3F4B81B4463E}"/>
              </a:ext>
            </a:extLst>
          </p:cNvPr>
          <p:cNvSpPr/>
          <p:nvPr/>
        </p:nvSpPr>
        <p:spPr>
          <a:xfrm>
            <a:off x="1308979" y="2910099"/>
            <a:ext cx="4401518" cy="1150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Google Shape;442;p43">
            <a:extLst>
              <a:ext uri="{FF2B5EF4-FFF2-40B4-BE49-F238E27FC236}">
                <a16:creationId xmlns:a16="http://schemas.microsoft.com/office/drawing/2014/main" id="{815B46E8-3DD8-4698-872F-A343A5748AC3}"/>
              </a:ext>
            </a:extLst>
          </p:cNvPr>
          <p:cNvSpPr txBox="1">
            <a:spLocks/>
          </p:cNvSpPr>
          <p:nvPr/>
        </p:nvSpPr>
        <p:spPr>
          <a:xfrm>
            <a:off x="5983026" y="2044699"/>
            <a:ext cx="2432688" cy="75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증상 입력 만으로</a:t>
            </a: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의료 정보 서비스 제공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</a:p>
          <a:p>
            <a:pPr algn="ctr"/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14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429;p43">
            <a:extLst>
              <a:ext uri="{FF2B5EF4-FFF2-40B4-BE49-F238E27FC236}">
                <a16:creationId xmlns:a16="http://schemas.microsoft.com/office/drawing/2014/main" id="{F58DB4A7-2590-4764-9DED-A705D05B8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4727" y="307639"/>
            <a:ext cx="2069273" cy="362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자가 진단 서비스 비교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Google Shape;323;p38">
            <a:extLst>
              <a:ext uri="{FF2B5EF4-FFF2-40B4-BE49-F238E27FC236}">
                <a16:creationId xmlns:a16="http://schemas.microsoft.com/office/drawing/2014/main" id="{114AF7E3-BBDC-4BB7-B879-7276DFC257B7}"/>
              </a:ext>
            </a:extLst>
          </p:cNvPr>
          <p:cNvSpPr txBox="1">
            <a:spLocks/>
          </p:cNvSpPr>
          <p:nvPr/>
        </p:nvSpPr>
        <p:spPr>
          <a:xfrm>
            <a:off x="147326" y="187029"/>
            <a:ext cx="706755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73592-270A-42DE-AB6F-E4938D432E40}"/>
              </a:ext>
            </a:extLst>
          </p:cNvPr>
          <p:cNvSpPr txBox="1"/>
          <p:nvPr/>
        </p:nvSpPr>
        <p:spPr>
          <a:xfrm>
            <a:off x="744500" y="187029"/>
            <a:ext cx="706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</a:t>
            </a:r>
          </a:p>
        </p:txBody>
      </p:sp>
      <p:graphicFrame>
        <p:nvGraphicFramePr>
          <p:cNvPr id="3" name="Google Shape;364;p42">
            <a:extLst>
              <a:ext uri="{FF2B5EF4-FFF2-40B4-BE49-F238E27FC236}">
                <a16:creationId xmlns:a16="http://schemas.microsoft.com/office/drawing/2014/main" id="{9F42EF2A-0C10-4A58-8B0C-B4EE77EC16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321057"/>
              </p:ext>
            </p:extLst>
          </p:nvPr>
        </p:nvGraphicFramePr>
        <p:xfrm>
          <a:off x="854081" y="1981200"/>
          <a:ext cx="7200899" cy="2214463"/>
        </p:xfrm>
        <a:graphic>
          <a:graphicData uri="http://schemas.openxmlformats.org/drawingml/2006/table">
            <a:tbl>
              <a:tblPr>
                <a:noFill/>
                <a:tableStyleId>{C0CD97C8-2AEA-4B09-B7FF-76D505D614BD}</a:tableStyleId>
              </a:tblPr>
              <a:tblGrid>
                <a:gridCol w="1662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6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17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05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37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Bitter"/>
                          <a:sym typeface="Bitter"/>
                        </a:rPr>
                        <a:t>검색 결과</a:t>
                      </a:r>
                      <a:endParaRPr sz="20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접근성</a:t>
                      </a:r>
                      <a:endParaRPr sz="20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활용성</a:t>
                      </a:r>
                      <a:endParaRPr sz="20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Bitter"/>
                          <a:sym typeface="Bitter"/>
                        </a:rPr>
                        <a:t>전문성</a:t>
                      </a:r>
                      <a:endParaRPr sz="24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9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chemeClr val="lt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Bitter"/>
                          <a:sym typeface="Bitter"/>
                        </a:rPr>
                        <a:t>어의가 없네</a:t>
                      </a:r>
                      <a:endParaRPr sz="1800" dirty="0">
                        <a:solidFill>
                          <a:schemeClr val="lt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Bitter"/>
                        <a:sym typeface="Bit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빠름</a:t>
                      </a:r>
                      <a:endParaRPr sz="2000" b="1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높음</a:t>
                      </a:r>
                      <a:endParaRPr sz="2000" b="1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높음</a:t>
                      </a:r>
                      <a:endParaRPr sz="2000" b="1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높음</a:t>
                      </a:r>
                      <a:endParaRPr sz="2000" b="1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7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지식 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in</a:t>
                      </a:r>
                      <a:endParaRPr sz="2000" dirty="0">
                        <a:solidFill>
                          <a:schemeClr val="bg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느림</a:t>
                      </a:r>
                      <a:endParaRPr sz="2000" b="1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중간</a:t>
                      </a:r>
                      <a:endParaRPr sz="2000" b="1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낮음</a:t>
                      </a:r>
                      <a:endParaRPr sz="2000" b="1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000" b="1" dirty="0">
                          <a:solidFill>
                            <a:schemeClr val="bg2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높음</a:t>
                      </a:r>
                      <a:endParaRPr sz="2000" b="1" dirty="0">
                        <a:solidFill>
                          <a:schemeClr val="bg2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6" name="Google Shape;429;p43">
            <a:extLst>
              <a:ext uri="{FF2B5EF4-FFF2-40B4-BE49-F238E27FC236}">
                <a16:creationId xmlns:a16="http://schemas.microsoft.com/office/drawing/2014/main" id="{046398B2-873D-48F0-8168-BCAE526E4DDB}"/>
              </a:ext>
            </a:extLst>
          </p:cNvPr>
          <p:cNvSpPr txBox="1">
            <a:spLocks/>
          </p:cNvSpPr>
          <p:nvPr/>
        </p:nvSpPr>
        <p:spPr>
          <a:xfrm>
            <a:off x="3757881" y="957846"/>
            <a:ext cx="3859973" cy="36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nton"/>
              <a:buNone/>
              <a:defRPr sz="18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지식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 vs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어의가 없네</a:t>
            </a:r>
            <a:endParaRPr 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46D9E3-D069-4D7A-8B4D-EBCCBC00D442}"/>
              </a:ext>
            </a:extLst>
          </p:cNvPr>
          <p:cNvGrpSpPr/>
          <p:nvPr/>
        </p:nvGrpSpPr>
        <p:grpSpPr>
          <a:xfrm>
            <a:off x="250157" y="670086"/>
            <a:ext cx="2445417" cy="68181"/>
            <a:chOff x="159665" y="582725"/>
            <a:chExt cx="2055464" cy="7457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BE15E24-C277-4854-9825-EFFD7A64F7D4}"/>
                </a:ext>
              </a:extLst>
            </p:cNvPr>
            <p:cNvSpPr/>
            <p:nvPr/>
          </p:nvSpPr>
          <p:spPr>
            <a:xfrm>
              <a:off x="159665" y="582725"/>
              <a:ext cx="2055464" cy="1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7BE187E-0B7A-4F00-B25B-8986D913FD53}"/>
                </a:ext>
              </a:extLst>
            </p:cNvPr>
            <p:cNvSpPr/>
            <p:nvPr/>
          </p:nvSpPr>
          <p:spPr>
            <a:xfrm>
              <a:off x="159665" y="621296"/>
              <a:ext cx="2055464" cy="3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00E451F-4887-48BF-BD73-A8E2A8F3D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17" t="11037" r="41316" b="81422"/>
          <a:stretch/>
        </p:blipFill>
        <p:spPr>
          <a:xfrm>
            <a:off x="2317098" y="906357"/>
            <a:ext cx="2609909" cy="7897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429;p43">
            <a:extLst>
              <a:ext uri="{FF2B5EF4-FFF2-40B4-BE49-F238E27FC236}">
                <a16:creationId xmlns:a16="http://schemas.microsoft.com/office/drawing/2014/main" id="{F58DB4A7-2590-4764-9DED-A705D05B8B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728" y="305277"/>
            <a:ext cx="3718643" cy="399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1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자가 진단 정보 제공 서비스의 발전 방향</a:t>
            </a:r>
            <a:endParaRPr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Google Shape;323;p38">
            <a:extLst>
              <a:ext uri="{FF2B5EF4-FFF2-40B4-BE49-F238E27FC236}">
                <a16:creationId xmlns:a16="http://schemas.microsoft.com/office/drawing/2014/main" id="{114AF7E3-BBDC-4BB7-B879-7276DFC257B7}"/>
              </a:ext>
            </a:extLst>
          </p:cNvPr>
          <p:cNvSpPr txBox="1">
            <a:spLocks/>
          </p:cNvSpPr>
          <p:nvPr/>
        </p:nvSpPr>
        <p:spPr>
          <a:xfrm>
            <a:off x="147326" y="187029"/>
            <a:ext cx="706755" cy="5395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dirty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73592-270A-42DE-AB6F-E4938D432E40}"/>
              </a:ext>
            </a:extLst>
          </p:cNvPr>
          <p:cNvSpPr txBox="1"/>
          <p:nvPr/>
        </p:nvSpPr>
        <p:spPr>
          <a:xfrm>
            <a:off x="744500" y="187029"/>
            <a:ext cx="706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 선정</a:t>
            </a:r>
          </a:p>
        </p:txBody>
      </p:sp>
      <p:sp>
        <p:nvSpPr>
          <p:cNvPr id="84" name="Google Shape;274;p35">
            <a:extLst>
              <a:ext uri="{FF2B5EF4-FFF2-40B4-BE49-F238E27FC236}">
                <a16:creationId xmlns:a16="http://schemas.microsoft.com/office/drawing/2014/main" id="{48901006-3B5B-4780-BF0D-67E74D9F188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2287" y="3027189"/>
            <a:ext cx="1978200" cy="49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접근성 향상</a:t>
            </a:r>
            <a:endParaRPr sz="1800" dirty="0">
              <a:solidFill>
                <a:schemeClr val="accent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0" name="Google Shape;280;p35">
            <a:extLst>
              <a:ext uri="{FF2B5EF4-FFF2-40B4-BE49-F238E27FC236}">
                <a16:creationId xmlns:a16="http://schemas.microsoft.com/office/drawing/2014/main" id="{DE343A6E-C64F-4A4D-8065-E56C665F3A17}"/>
              </a:ext>
            </a:extLst>
          </p:cNvPr>
          <p:cNvSpPr/>
          <p:nvPr/>
        </p:nvSpPr>
        <p:spPr>
          <a:xfrm>
            <a:off x="312987" y="2337393"/>
            <a:ext cx="660103" cy="617176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280;p35">
            <a:extLst>
              <a:ext uri="{FF2B5EF4-FFF2-40B4-BE49-F238E27FC236}">
                <a16:creationId xmlns:a16="http://schemas.microsoft.com/office/drawing/2014/main" id="{EAA28A93-1A47-4062-8F71-0BD28D4F64B6}"/>
              </a:ext>
            </a:extLst>
          </p:cNvPr>
          <p:cNvSpPr/>
          <p:nvPr/>
        </p:nvSpPr>
        <p:spPr>
          <a:xfrm>
            <a:off x="619845" y="1503659"/>
            <a:ext cx="1152397" cy="11075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C4C932FD-784A-4CC4-8AEC-65A4BC0B96F6}"/>
              </a:ext>
            </a:extLst>
          </p:cNvPr>
          <p:cNvSpPr txBox="1"/>
          <p:nvPr/>
        </p:nvSpPr>
        <p:spPr>
          <a:xfrm>
            <a:off x="951286" y="261911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upgrade</a:t>
            </a:r>
            <a:endParaRPr lang="ko-KR" altLang="en-US" dirty="0">
              <a:solidFill>
                <a:srgbClr val="FF9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6" name="화살표: U자형 125">
            <a:extLst>
              <a:ext uri="{FF2B5EF4-FFF2-40B4-BE49-F238E27FC236}">
                <a16:creationId xmlns:a16="http://schemas.microsoft.com/office/drawing/2014/main" id="{72A372FC-3A09-4323-B7E5-C3123CACF9AC}"/>
              </a:ext>
            </a:extLst>
          </p:cNvPr>
          <p:cNvSpPr/>
          <p:nvPr/>
        </p:nvSpPr>
        <p:spPr>
          <a:xfrm rot="16200000" flipV="1">
            <a:off x="1610829" y="2442962"/>
            <a:ext cx="491401" cy="273011"/>
          </a:xfrm>
          <a:prstGeom prst="uturnArrow">
            <a:avLst>
              <a:gd name="adj1" fmla="val 19035"/>
              <a:gd name="adj2" fmla="val 25000"/>
              <a:gd name="adj3" fmla="val 31155"/>
              <a:gd name="adj4" fmla="val 48947"/>
              <a:gd name="adj5" fmla="val 9479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7" name="Google Shape;274;p35">
            <a:extLst>
              <a:ext uri="{FF2B5EF4-FFF2-40B4-BE49-F238E27FC236}">
                <a16:creationId xmlns:a16="http://schemas.microsoft.com/office/drawing/2014/main" id="{255B56F3-C467-4D72-BE13-6C7B15D8F511}"/>
              </a:ext>
            </a:extLst>
          </p:cNvPr>
          <p:cNvSpPr txBox="1">
            <a:spLocks/>
          </p:cNvSpPr>
          <p:nvPr/>
        </p:nvSpPr>
        <p:spPr>
          <a:xfrm>
            <a:off x="6908479" y="2974357"/>
            <a:ext cx="19782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향상된 알고리즘 사용</a:t>
            </a:r>
          </a:p>
        </p:txBody>
      </p:sp>
      <p:sp>
        <p:nvSpPr>
          <p:cNvPr id="128" name="Google Shape;280;p35">
            <a:extLst>
              <a:ext uri="{FF2B5EF4-FFF2-40B4-BE49-F238E27FC236}">
                <a16:creationId xmlns:a16="http://schemas.microsoft.com/office/drawing/2014/main" id="{E8278E40-5C25-410F-855D-0A7F73519C6B}"/>
              </a:ext>
            </a:extLst>
          </p:cNvPr>
          <p:cNvSpPr/>
          <p:nvPr/>
        </p:nvSpPr>
        <p:spPr>
          <a:xfrm>
            <a:off x="7007761" y="2297968"/>
            <a:ext cx="660103" cy="617176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280;p35">
            <a:extLst>
              <a:ext uri="{FF2B5EF4-FFF2-40B4-BE49-F238E27FC236}">
                <a16:creationId xmlns:a16="http://schemas.microsoft.com/office/drawing/2014/main" id="{88734DA2-81BC-42BA-81D7-234306DAD106}"/>
              </a:ext>
            </a:extLst>
          </p:cNvPr>
          <p:cNvSpPr/>
          <p:nvPr/>
        </p:nvSpPr>
        <p:spPr>
          <a:xfrm>
            <a:off x="7314619" y="1464234"/>
            <a:ext cx="1152397" cy="11075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BC8CA42-70EB-493C-AB59-3AA883F79A95}"/>
              </a:ext>
            </a:extLst>
          </p:cNvPr>
          <p:cNvSpPr txBox="1"/>
          <p:nvPr/>
        </p:nvSpPr>
        <p:spPr>
          <a:xfrm>
            <a:off x="7646060" y="257969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upgrade</a:t>
            </a:r>
            <a:endParaRPr lang="ko-KR" altLang="en-US" dirty="0">
              <a:solidFill>
                <a:srgbClr val="FF9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3" name="화살표: U자형 132">
            <a:extLst>
              <a:ext uri="{FF2B5EF4-FFF2-40B4-BE49-F238E27FC236}">
                <a16:creationId xmlns:a16="http://schemas.microsoft.com/office/drawing/2014/main" id="{57F59E46-8D0E-4EC6-A118-1D73BD5E4300}"/>
              </a:ext>
            </a:extLst>
          </p:cNvPr>
          <p:cNvSpPr/>
          <p:nvPr/>
        </p:nvSpPr>
        <p:spPr>
          <a:xfrm rot="16200000" flipV="1">
            <a:off x="8305603" y="2403537"/>
            <a:ext cx="491401" cy="273011"/>
          </a:xfrm>
          <a:prstGeom prst="uturnArrow">
            <a:avLst>
              <a:gd name="adj1" fmla="val 19035"/>
              <a:gd name="adj2" fmla="val 25000"/>
              <a:gd name="adj3" fmla="val 31155"/>
              <a:gd name="adj4" fmla="val 48947"/>
              <a:gd name="adj5" fmla="val 9479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Google Shape;274;p35">
            <a:extLst>
              <a:ext uri="{FF2B5EF4-FFF2-40B4-BE49-F238E27FC236}">
                <a16:creationId xmlns:a16="http://schemas.microsoft.com/office/drawing/2014/main" id="{9EC0D63C-38AB-4410-98CD-0F5BB07CF563}"/>
              </a:ext>
            </a:extLst>
          </p:cNvPr>
          <p:cNvSpPr txBox="1">
            <a:spLocks/>
          </p:cNvSpPr>
          <p:nvPr/>
        </p:nvSpPr>
        <p:spPr>
          <a:xfrm>
            <a:off x="2412887" y="3029386"/>
            <a:ext cx="19782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빠른 정보 확인</a:t>
            </a:r>
          </a:p>
        </p:txBody>
      </p:sp>
      <p:sp>
        <p:nvSpPr>
          <p:cNvPr id="142" name="Google Shape;280;p35">
            <a:extLst>
              <a:ext uri="{FF2B5EF4-FFF2-40B4-BE49-F238E27FC236}">
                <a16:creationId xmlns:a16="http://schemas.microsoft.com/office/drawing/2014/main" id="{437E2F17-17F7-4097-80B4-6FD7B1FFBFA9}"/>
              </a:ext>
            </a:extLst>
          </p:cNvPr>
          <p:cNvSpPr/>
          <p:nvPr/>
        </p:nvSpPr>
        <p:spPr>
          <a:xfrm>
            <a:off x="2458829" y="2352997"/>
            <a:ext cx="660103" cy="617176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280;p35">
            <a:extLst>
              <a:ext uri="{FF2B5EF4-FFF2-40B4-BE49-F238E27FC236}">
                <a16:creationId xmlns:a16="http://schemas.microsoft.com/office/drawing/2014/main" id="{11A80FFF-9C8A-4E01-B132-B4B46FDD99EF}"/>
              </a:ext>
            </a:extLst>
          </p:cNvPr>
          <p:cNvSpPr/>
          <p:nvPr/>
        </p:nvSpPr>
        <p:spPr>
          <a:xfrm>
            <a:off x="2765687" y="1519263"/>
            <a:ext cx="1152397" cy="11075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B9334436-ACD2-46EB-9799-60F59295E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8" t="9022" r="8942" b="16614"/>
          <a:stretch/>
        </p:blipFill>
        <p:spPr>
          <a:xfrm>
            <a:off x="2618776" y="2477386"/>
            <a:ext cx="420173" cy="387682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3CFB16BA-0682-46D6-93F1-86FA5A6088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92" t="5936" r="23332" b="20926"/>
          <a:stretch/>
        </p:blipFill>
        <p:spPr>
          <a:xfrm>
            <a:off x="3017367" y="1685066"/>
            <a:ext cx="649351" cy="727418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0316C05F-579D-429E-8F09-90FFFCBCAE78}"/>
              </a:ext>
            </a:extLst>
          </p:cNvPr>
          <p:cNvSpPr txBox="1"/>
          <p:nvPr/>
        </p:nvSpPr>
        <p:spPr>
          <a:xfrm>
            <a:off x="3097128" y="263471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upgrade</a:t>
            </a:r>
            <a:endParaRPr lang="ko-KR" altLang="en-US" dirty="0">
              <a:solidFill>
                <a:srgbClr val="FF9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7" name="화살표: U자형 146">
            <a:extLst>
              <a:ext uri="{FF2B5EF4-FFF2-40B4-BE49-F238E27FC236}">
                <a16:creationId xmlns:a16="http://schemas.microsoft.com/office/drawing/2014/main" id="{17F39309-F404-4E13-AB76-6916C6AE1A7C}"/>
              </a:ext>
            </a:extLst>
          </p:cNvPr>
          <p:cNvSpPr/>
          <p:nvPr/>
        </p:nvSpPr>
        <p:spPr>
          <a:xfrm rot="16200000" flipV="1">
            <a:off x="3756671" y="2458566"/>
            <a:ext cx="491401" cy="273011"/>
          </a:xfrm>
          <a:prstGeom prst="uturnArrow">
            <a:avLst>
              <a:gd name="adj1" fmla="val 19035"/>
              <a:gd name="adj2" fmla="val 25000"/>
              <a:gd name="adj3" fmla="val 31155"/>
              <a:gd name="adj4" fmla="val 48947"/>
              <a:gd name="adj5" fmla="val 9479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8" name="Google Shape;274;p35">
            <a:extLst>
              <a:ext uri="{FF2B5EF4-FFF2-40B4-BE49-F238E27FC236}">
                <a16:creationId xmlns:a16="http://schemas.microsoft.com/office/drawing/2014/main" id="{01E0EC75-5018-4E02-B390-7244E356E2F9}"/>
              </a:ext>
            </a:extLst>
          </p:cNvPr>
          <p:cNvSpPr txBox="1">
            <a:spLocks/>
          </p:cNvSpPr>
          <p:nvPr/>
        </p:nvSpPr>
        <p:spPr>
          <a:xfrm>
            <a:off x="4681233" y="3013782"/>
            <a:ext cx="19782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800" dirty="0">
                <a:solidFill>
                  <a:schemeClr val="accent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정확성 향상</a:t>
            </a:r>
          </a:p>
        </p:txBody>
      </p:sp>
      <p:sp>
        <p:nvSpPr>
          <p:cNvPr id="149" name="Google Shape;280;p35">
            <a:extLst>
              <a:ext uri="{FF2B5EF4-FFF2-40B4-BE49-F238E27FC236}">
                <a16:creationId xmlns:a16="http://schemas.microsoft.com/office/drawing/2014/main" id="{32192D6D-EAE5-4E3A-BA9A-5F7D5A4A9CAB}"/>
              </a:ext>
            </a:extLst>
          </p:cNvPr>
          <p:cNvSpPr/>
          <p:nvPr/>
        </p:nvSpPr>
        <p:spPr>
          <a:xfrm>
            <a:off x="4694790" y="2337393"/>
            <a:ext cx="660103" cy="617176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280;p35">
            <a:extLst>
              <a:ext uri="{FF2B5EF4-FFF2-40B4-BE49-F238E27FC236}">
                <a16:creationId xmlns:a16="http://schemas.microsoft.com/office/drawing/2014/main" id="{3D7E4ADC-35F9-444A-B272-C63AB21C707B}"/>
              </a:ext>
            </a:extLst>
          </p:cNvPr>
          <p:cNvSpPr/>
          <p:nvPr/>
        </p:nvSpPr>
        <p:spPr>
          <a:xfrm>
            <a:off x="5001648" y="1503659"/>
            <a:ext cx="1152397" cy="11075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EAD4017-2199-4360-B7FA-24F84E36C56B}"/>
              </a:ext>
            </a:extLst>
          </p:cNvPr>
          <p:cNvSpPr txBox="1"/>
          <p:nvPr/>
        </p:nvSpPr>
        <p:spPr>
          <a:xfrm>
            <a:off x="5333089" y="2619115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99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upgrade</a:t>
            </a:r>
            <a:endParaRPr lang="ko-KR" altLang="en-US" dirty="0">
              <a:solidFill>
                <a:srgbClr val="FF99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4" name="화살표: U자형 153">
            <a:extLst>
              <a:ext uri="{FF2B5EF4-FFF2-40B4-BE49-F238E27FC236}">
                <a16:creationId xmlns:a16="http://schemas.microsoft.com/office/drawing/2014/main" id="{65953EC0-5633-422E-89DD-6C9100C667AF}"/>
              </a:ext>
            </a:extLst>
          </p:cNvPr>
          <p:cNvSpPr/>
          <p:nvPr/>
        </p:nvSpPr>
        <p:spPr>
          <a:xfrm rot="16200000" flipV="1">
            <a:off x="5992632" y="2442962"/>
            <a:ext cx="491401" cy="273011"/>
          </a:xfrm>
          <a:prstGeom prst="uturnArrow">
            <a:avLst>
              <a:gd name="adj1" fmla="val 19035"/>
              <a:gd name="adj2" fmla="val 25000"/>
              <a:gd name="adj3" fmla="val 31155"/>
              <a:gd name="adj4" fmla="val 48947"/>
              <a:gd name="adj5" fmla="val 9479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05C0D9-3744-43B4-ACDB-4D45FD0D5A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693"/>
          <a:stretch/>
        </p:blipFill>
        <p:spPr>
          <a:xfrm>
            <a:off x="419771" y="2446219"/>
            <a:ext cx="433377" cy="3995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2AF584-69B2-4384-999B-5C8B002961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23" r="10494" b="13228"/>
          <a:stretch/>
        </p:blipFill>
        <p:spPr>
          <a:xfrm>
            <a:off x="4808702" y="2427724"/>
            <a:ext cx="424087" cy="436512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67014901-79E0-4C6F-AE1A-483D59D5E8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30" r="10613" b="16852"/>
          <a:stretch/>
        </p:blipFill>
        <p:spPr>
          <a:xfrm>
            <a:off x="5271370" y="1643890"/>
            <a:ext cx="668398" cy="695955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2C3F0F1E-F292-484D-B12C-6736BC4EB46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3148"/>
          <a:stretch/>
        </p:blipFill>
        <p:spPr>
          <a:xfrm>
            <a:off x="7526399" y="1700306"/>
            <a:ext cx="715920" cy="621790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DAF53EDB-ACA6-4EBD-989D-8496C7E01C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6000"/>
          <a:stretch/>
        </p:blipFill>
        <p:spPr>
          <a:xfrm>
            <a:off x="720976" y="1647481"/>
            <a:ext cx="929773" cy="737781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74BFEA46-BAE2-4FD6-93BA-C20AC0AACC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735" t="15538" r="11169" b="30784"/>
          <a:stretch/>
        </p:blipFill>
        <p:spPr>
          <a:xfrm>
            <a:off x="7066402" y="2412641"/>
            <a:ext cx="542819" cy="373102"/>
          </a:xfrm>
          <a:prstGeom prst="rect">
            <a:avLst/>
          </a:prstGeom>
        </p:spPr>
      </p:pic>
      <p:sp>
        <p:nvSpPr>
          <p:cNvPr id="163" name="Google Shape;274;p35">
            <a:extLst>
              <a:ext uri="{FF2B5EF4-FFF2-40B4-BE49-F238E27FC236}">
                <a16:creationId xmlns:a16="http://schemas.microsoft.com/office/drawing/2014/main" id="{CB55C9C3-54D1-4A24-BC89-4B263038D92B}"/>
              </a:ext>
            </a:extLst>
          </p:cNvPr>
          <p:cNvSpPr txBox="1">
            <a:spLocks/>
          </p:cNvSpPr>
          <p:nvPr/>
        </p:nvSpPr>
        <p:spPr>
          <a:xfrm>
            <a:off x="553285" y="3655275"/>
            <a:ext cx="143975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</a:t>
            </a:r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기반의 서비스 </a:t>
            </a:r>
            <a:endParaRPr lang="en-US" altLang="ko-KR" sz="11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구현으로 접근성 향상</a:t>
            </a:r>
          </a:p>
        </p:txBody>
      </p:sp>
      <p:sp>
        <p:nvSpPr>
          <p:cNvPr id="164" name="Google Shape;274;p35">
            <a:extLst>
              <a:ext uri="{FF2B5EF4-FFF2-40B4-BE49-F238E27FC236}">
                <a16:creationId xmlns:a16="http://schemas.microsoft.com/office/drawing/2014/main" id="{FCD6B06C-ED09-488E-A3F3-0ADAC9ACE1EA}"/>
              </a:ext>
            </a:extLst>
          </p:cNvPr>
          <p:cNvSpPr txBox="1">
            <a:spLocks/>
          </p:cNvSpPr>
          <p:nvPr/>
        </p:nvSpPr>
        <p:spPr>
          <a:xfrm>
            <a:off x="2697352" y="3811348"/>
            <a:ext cx="143975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이용 및 정보 검색 방식의 개선으로 빠른 정보탐색 기능구현</a:t>
            </a:r>
          </a:p>
        </p:txBody>
      </p:sp>
      <p:sp>
        <p:nvSpPr>
          <p:cNvPr id="165" name="Google Shape;274;p35">
            <a:extLst>
              <a:ext uri="{FF2B5EF4-FFF2-40B4-BE49-F238E27FC236}">
                <a16:creationId xmlns:a16="http://schemas.microsoft.com/office/drawing/2014/main" id="{36F4F552-C538-48AD-9CFD-8071B520CBAC}"/>
              </a:ext>
            </a:extLst>
          </p:cNvPr>
          <p:cNvSpPr txBox="1">
            <a:spLocks/>
          </p:cNvSpPr>
          <p:nvPr/>
        </p:nvSpPr>
        <p:spPr>
          <a:xfrm>
            <a:off x="4733305" y="3811348"/>
            <a:ext cx="1845312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이전 이용자의 검색 결과를 이용하여 비슷한 증상 검색 시 노출되는 정보의 정확성을 향상</a:t>
            </a:r>
          </a:p>
        </p:txBody>
      </p:sp>
      <p:sp>
        <p:nvSpPr>
          <p:cNvPr id="166" name="Google Shape;274;p35">
            <a:extLst>
              <a:ext uri="{FF2B5EF4-FFF2-40B4-BE49-F238E27FC236}">
                <a16:creationId xmlns:a16="http://schemas.microsoft.com/office/drawing/2014/main" id="{B2EC5D84-F76C-4C17-95BF-951261755775}"/>
              </a:ext>
            </a:extLst>
          </p:cNvPr>
          <p:cNvSpPr txBox="1">
            <a:spLocks/>
          </p:cNvSpPr>
          <p:nvPr/>
        </p:nvSpPr>
        <p:spPr>
          <a:xfrm>
            <a:off x="7051162" y="3811348"/>
            <a:ext cx="1820246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nton"/>
              <a:buNone/>
              <a:defRPr sz="1600" b="0" i="0" u="none" strike="noStrike" cap="non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머신 러닝을 이용한 효율적 </a:t>
            </a:r>
            <a:endParaRPr lang="en-US" altLang="ko-KR" sz="1100" dirty="0">
              <a:solidFill>
                <a:schemeClr val="bg2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100" dirty="0">
                <a:solidFill>
                  <a:schemeClr val="bg2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탐색 및 스스로 정보의 질을 향상시키는 알고리즘 사용</a:t>
            </a:r>
          </a:p>
        </p:txBody>
      </p:sp>
    </p:spTree>
    <p:extLst>
      <p:ext uri="{BB962C8B-B14F-4D97-AF65-F5344CB8AC3E}">
        <p14:creationId xmlns:p14="http://schemas.microsoft.com/office/powerpoint/2010/main" val="4174730621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 and Safet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BDAD5"/>
      </a:accent1>
      <a:accent2>
        <a:srgbClr val="212121"/>
      </a:accent2>
      <a:accent3>
        <a:srgbClr val="6ABDB8"/>
      </a:accent3>
      <a:accent4>
        <a:srgbClr val="328B87"/>
      </a:accent4>
      <a:accent5>
        <a:srgbClr val="D9D9D9"/>
      </a:accent5>
      <a:accent6>
        <a:srgbClr val="EFEFE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3104</TotalTime>
  <Words>2197</Words>
  <Application>Microsoft Office PowerPoint</Application>
  <PresentationFormat>화면 슬라이드 쇼(16:9)</PresentationFormat>
  <Paragraphs>720</Paragraphs>
  <Slides>40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Anton</vt:lpstr>
      <vt:lpstr>Bitter</vt:lpstr>
      <vt:lpstr>배달의민족 주아</vt:lpstr>
      <vt:lpstr>-윤고딕330</vt:lpstr>
      <vt:lpstr>Arial</vt:lpstr>
      <vt:lpstr>Health and Safety</vt:lpstr>
      <vt:lpstr>PowerPoint 프레젠테이션</vt:lpstr>
      <vt:lpstr>PowerPoint 프레젠테이션</vt:lpstr>
      <vt:lpstr>PowerPoint 프레젠테이션</vt:lpstr>
      <vt:lpstr>01</vt:lpstr>
      <vt:lpstr>의료계 파업</vt:lpstr>
      <vt:lpstr>PowerPoint 프레젠테이션</vt:lpstr>
      <vt:lpstr>PowerPoint 프레젠테이션</vt:lpstr>
      <vt:lpstr>자가 진단 서비스 비교</vt:lpstr>
      <vt:lpstr>자가 진단 정보 제공 서비스의 발전 방향</vt:lpstr>
      <vt:lpstr>PowerPoint 프레젠테이션</vt:lpstr>
      <vt:lpstr>대용량 데이터</vt:lpstr>
      <vt:lpstr>대용량 데이터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시연 영상</vt:lpstr>
      <vt:lpstr>PowerPoint 프레젠테이션</vt:lpstr>
      <vt:lpstr>감사합니다.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ysh</dc:creator>
  <cp:lastModifiedBy>김태원</cp:lastModifiedBy>
  <cp:revision>95</cp:revision>
  <dcterms:modified xsi:type="dcterms:W3CDTF">2020-09-09T06:48:06Z</dcterms:modified>
</cp:coreProperties>
</file>